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9" r:id="rId2"/>
    <p:sldId id="320" r:id="rId3"/>
    <p:sldId id="330" r:id="rId4"/>
    <p:sldId id="280" r:id="rId5"/>
    <p:sldId id="281" r:id="rId6"/>
    <p:sldId id="287" r:id="rId7"/>
    <p:sldId id="288" r:id="rId8"/>
    <p:sldId id="308" r:id="rId9"/>
    <p:sldId id="289" r:id="rId10"/>
    <p:sldId id="283" r:id="rId11"/>
    <p:sldId id="291" r:id="rId12"/>
    <p:sldId id="293" r:id="rId13"/>
    <p:sldId id="294" r:id="rId14"/>
    <p:sldId id="286" r:id="rId15"/>
    <p:sldId id="305" r:id="rId16"/>
    <p:sldId id="304" r:id="rId17"/>
    <p:sldId id="284" r:id="rId18"/>
    <p:sldId id="285" r:id="rId19"/>
    <p:sldId id="295" r:id="rId20"/>
    <p:sldId id="331" r:id="rId21"/>
    <p:sldId id="296" r:id="rId22"/>
    <p:sldId id="329" r:id="rId23"/>
    <p:sldId id="297" r:id="rId24"/>
    <p:sldId id="298" r:id="rId25"/>
    <p:sldId id="322" r:id="rId26"/>
    <p:sldId id="323" r:id="rId27"/>
    <p:sldId id="324" r:id="rId28"/>
    <p:sldId id="299" r:id="rId29"/>
    <p:sldId id="319" r:id="rId30"/>
    <p:sldId id="325" r:id="rId31"/>
    <p:sldId id="326" r:id="rId32"/>
    <p:sldId id="327" r:id="rId33"/>
    <p:sldId id="328" r:id="rId34"/>
    <p:sldId id="301" r:id="rId35"/>
    <p:sldId id="333" r:id="rId36"/>
    <p:sldId id="306" r:id="rId37"/>
    <p:sldId id="332" r:id="rId38"/>
    <p:sldId id="318" r:id="rId39"/>
    <p:sldId id="3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80"/>
    <a:srgbClr val="FFB229"/>
    <a:srgbClr val="D9DEF8"/>
    <a:srgbClr val="BD7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1-16T13:35:24.2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7F7B-7B73-4453-9717-13900CB3868A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77305-1CA7-40B3-80C4-B950B0C103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850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06CA-F404-4C79-1540-1F54D459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4B736-398B-ADF9-12C7-7E42EC75D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485E-1FC5-C879-5A09-980F2519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5D40-0AF7-EE96-4311-27EFBF8D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BCCF-A947-9A38-F304-3434B926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947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190A-D72D-7E19-E5AB-E5F8DC44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A6DC0-EDDB-8E87-6E44-08FF78863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39DF7-0007-E647-A273-F68C1380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69D0-C5BC-2F36-50A4-34639FCA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D1B92-7E14-E360-D0FA-F4470CD7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01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785E35-AD2B-705C-EE2B-F75589FEC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CE1D8-08B0-9443-702C-843205A35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514E-86F1-A4E0-021E-9347E7CB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79A48-634F-39A2-E287-06DBA37C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2A10-5C96-D373-B8AF-0B99364E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95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292F-96F7-CF7C-AC45-06DEE74D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D13B-03DC-B03B-750A-1A46C5E14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23848-5EA6-BD0C-3647-EBD3FF2F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44004-8B2B-6725-CD97-ED8FA345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45683-1384-6B2E-A77F-664B8B93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854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364E-2C29-BF78-69C8-732464E9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F1E3-598B-7F83-FE3A-1582B0567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015F6-C07B-8AC0-D37E-8F86324D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5E07-C940-C6C7-2D4C-E9D942CB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09EE2-EB30-83F5-FCF6-A1F3671C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256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5BED-B723-476A-8782-59D618B4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ED86-EA95-7FE3-968A-F3C3EF1EB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68DBE-6CBF-35A0-50AB-851705F8D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7D9F0-058A-60E4-02A6-2474890F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B710-5FEB-CFF4-4514-96173A37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D2605-50E5-B154-1E10-2D382612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105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2C85-80D3-984F-2BDF-699EAFB0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5CAEF-7537-8A05-7E04-68CB59D06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79417-D84B-8B16-04DD-CD346F6A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0F23FE-3F9A-BFDC-C1E6-DDA6917B3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91A65-1B19-3CFB-A004-8D162A1A8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DCDAC-29EC-64A8-340E-813034F7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0154E-C98A-F6E8-E8E4-8A9AB76A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4F148F-C397-1B70-B5EE-DE754F0E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33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6DC1-6731-7B05-14C0-C29C96B0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1BBF81-6403-4488-00E9-ED894C86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5CB7E-2C9B-BCC2-4F53-DEAC946B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92099-C3E7-25C5-C861-942DC3A0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61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652D7-23DF-F0C5-78A4-C9957E01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ED9EF-9995-7A31-6BF5-36D650C7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DDF63-AC5C-B22F-6D53-F9867595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690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F5EF-DDB6-EFD7-3890-E75892CA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3812-7723-9E42-80EF-D4EEA689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B81B0-DA00-6622-D4D1-1CD48154A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5792-FAFC-2C5C-5183-269BD946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81F3D-43A3-D72D-8693-07D946BF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7E4BD-72A6-2ECB-CBED-FF789DA3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303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9D1-E056-B117-0A61-E0D085AE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1AE41-4554-D7FF-688F-28EE87F79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248BE-F241-17C4-7754-5B2A546A2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AF5D-C9EB-2178-E260-42156838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E776A-D1CC-4217-9D3C-078EFF39A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B2ED6-56F8-AEE6-8186-A3B428BA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573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58354"/>
            </a:gs>
            <a:gs pos="100000">
              <a:srgbClr val="BD724B"/>
            </a:gs>
            <a:gs pos="0">
              <a:srgbClr val="EDD080"/>
            </a:gs>
          </a:gsLst>
          <a:lin ang="5400012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DFE49E-8A17-B516-C3FE-5D8CF147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670DF-59A4-653F-A8B9-85E79FE3A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97B0-6E54-A51A-F5FA-D6C0ACD3A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EA46-2AB6-4D03-8E47-E317A0544CE8}" type="datetimeFigureOut">
              <a:rPr lang="en-ID" smtClean="0"/>
              <a:t>19/01/2024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9ABA5-B1D0-E6CE-860B-E26F58771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D6F0-6136-6D12-A819-3DEFD61E7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0F300-CE12-47B5-A85B-65E2A4B16FC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5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sv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sv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svg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svg"/><Relationship Id="rId12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1" y="841407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2" y="32615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19479-2A92-4BA8-355D-FD310E4BE032}"/>
              </a:ext>
            </a:extLst>
          </p:cNvPr>
          <p:cNvSpPr txBox="1"/>
          <p:nvPr/>
        </p:nvSpPr>
        <p:spPr>
          <a:xfrm flipH="1">
            <a:off x="2322871" y="2363725"/>
            <a:ext cx="7546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Press Start 2P" panose="02000503000000000000" pitchFamily="1" charset="0"/>
              </a:rPr>
              <a:t>WELCOME!</a:t>
            </a:r>
            <a:endParaRPr lang="en-ID" sz="66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EA2E8-852B-15E6-0800-2213BF57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04" y="3099303"/>
            <a:ext cx="784720" cy="78472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USER INTERFACE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8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4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NEW CHALLENGES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0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A020CF-07B6-7750-E771-C7873CF02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54" y="3684217"/>
            <a:ext cx="2799693" cy="2211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0790FE-8521-D41B-3AFB-7D78FD6A2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7008" r="10849" b="6690"/>
          <a:stretch/>
        </p:blipFill>
        <p:spPr bwMode="auto">
          <a:xfrm>
            <a:off x="1005840" y="1391921"/>
            <a:ext cx="2133600" cy="41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C9F9C6A-AB60-67AF-1BC4-64F0F8081875}"/>
              </a:ext>
            </a:extLst>
          </p:cNvPr>
          <p:cNvCxnSpPr>
            <a:stCxn id="3" idx="1"/>
            <a:endCxn id="1028" idx="3"/>
          </p:cNvCxnSpPr>
          <p:nvPr/>
        </p:nvCxnSpPr>
        <p:spPr>
          <a:xfrm rot="10800000">
            <a:off x="3139440" y="3481852"/>
            <a:ext cx="1556714" cy="13082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  <p:pic>
        <p:nvPicPr>
          <p:cNvPr id="14" name="Picture 13" descr="A pixelated video game of a cartoon character&#10;&#10;Description automatically generated">
            <a:extLst>
              <a:ext uri="{FF2B5EF4-FFF2-40B4-BE49-F238E27FC236}">
                <a16:creationId xmlns:a16="http://schemas.microsoft.com/office/drawing/2014/main" id="{7D254082-7644-2D6A-0EC7-353CE953E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34" y="3682365"/>
            <a:ext cx="3893492" cy="22128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E7513FD-C1CA-EEF9-6485-69D5DF9A8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0906" r="9197" b="11424"/>
          <a:stretch/>
        </p:blipFill>
        <p:spPr bwMode="auto">
          <a:xfrm>
            <a:off x="8290560" y="1981199"/>
            <a:ext cx="25908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E9D4A01-E832-C4BF-D02F-33A860A48BB4}"/>
              </a:ext>
            </a:extLst>
          </p:cNvPr>
          <p:cNvCxnSpPr>
            <a:cxnSpLocks/>
          </p:cNvCxnSpPr>
          <p:nvPr/>
        </p:nvCxnSpPr>
        <p:spPr>
          <a:xfrm flipV="1">
            <a:off x="8469466" y="3495040"/>
            <a:ext cx="1106334" cy="1283589"/>
          </a:xfrm>
          <a:prstGeom prst="bentConnector2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4">
            <a:extLst>
              <a:ext uri="{FF2B5EF4-FFF2-40B4-BE49-F238E27FC236}">
                <a16:creationId xmlns:a16="http://schemas.microsoft.com/office/drawing/2014/main" id="{03DE3919-3DAA-07E5-42EB-A9434D4C8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7008" r="10849" b="6690"/>
          <a:stretch/>
        </p:blipFill>
        <p:spPr bwMode="auto">
          <a:xfrm>
            <a:off x="1005840" y="1391921"/>
            <a:ext cx="2133600" cy="41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4DA363-0921-0B1D-DB9D-B44D950E3D12}"/>
              </a:ext>
            </a:extLst>
          </p:cNvPr>
          <p:cNvCxnSpPr>
            <a:endCxn id="20" idx="3"/>
          </p:cNvCxnSpPr>
          <p:nvPr/>
        </p:nvCxnSpPr>
        <p:spPr>
          <a:xfrm rot="10800000">
            <a:off x="3139440" y="3481852"/>
            <a:ext cx="1556714" cy="130824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3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30A020CF-07B6-7750-E771-C7873CF020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54" y="3684217"/>
            <a:ext cx="2799693" cy="2211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16B738-4D15-8187-7A0D-C98C1BE3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653" y="2752725"/>
            <a:ext cx="1014413" cy="1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3305A-E9A3-4A00-CDE7-A35A010EA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587" y="2752725"/>
            <a:ext cx="1014413" cy="1381328"/>
          </a:xfrm>
          <a:prstGeom prst="rect">
            <a:avLst/>
          </a:prstGeom>
        </p:spPr>
      </p:pic>
      <p:pic>
        <p:nvPicPr>
          <p:cNvPr id="13" name="Picture 12" descr="A pixelated video game character&#10;&#10;Description automatically generated">
            <a:extLst>
              <a:ext uri="{FF2B5EF4-FFF2-40B4-BE49-F238E27FC236}">
                <a16:creationId xmlns:a16="http://schemas.microsoft.com/office/drawing/2014/main" id="{B7782E90-AF97-4F49-5724-2DCEA9F81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33" y="3684217"/>
            <a:ext cx="2799693" cy="2211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BDF3F-DCE3-72D1-36CC-11DD61AB5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96480" y="5084235"/>
            <a:ext cx="784720" cy="7847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40F9E3-7CB8-5267-8C42-0D631A2E5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9448" r="8743" b="9103"/>
          <a:stretch/>
        </p:blipFill>
        <p:spPr bwMode="auto">
          <a:xfrm>
            <a:off x="7559041" y="1869439"/>
            <a:ext cx="2194560" cy="172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1F8C52-A22F-7480-9B9C-0BACE600842E}"/>
              </a:ext>
            </a:extLst>
          </p:cNvPr>
          <p:cNvCxnSpPr>
            <a:endCxn id="2050" idx="1"/>
          </p:cNvCxnSpPr>
          <p:nvPr/>
        </p:nvCxnSpPr>
        <p:spPr>
          <a:xfrm flipV="1">
            <a:off x="6477000" y="2733040"/>
            <a:ext cx="1082041" cy="700189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4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4">
            <a:extLst>
              <a:ext uri="{FF2B5EF4-FFF2-40B4-BE49-F238E27FC236}">
                <a16:creationId xmlns:a16="http://schemas.microsoft.com/office/drawing/2014/main" id="{7943C565-22CE-1BFC-76A3-C413B607293C}"/>
              </a:ext>
            </a:extLst>
          </p:cNvPr>
          <p:cNvSpPr/>
          <p:nvPr/>
        </p:nvSpPr>
        <p:spPr>
          <a:xfrm>
            <a:off x="-1037590" y="394462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617557-7C53-051B-A65F-07EB7B1BE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1284" y="5084235"/>
            <a:ext cx="784720" cy="784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F6859-1D7B-57CB-C7BE-4E27DDDF3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87" y="2752725"/>
            <a:ext cx="1014413" cy="13813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5997-726D-2C46-5621-DD6905ACA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t="10538" r="9197" b="11016"/>
          <a:stretch/>
        </p:blipFill>
        <p:spPr bwMode="auto">
          <a:xfrm>
            <a:off x="7193280" y="2966720"/>
            <a:ext cx="2590800" cy="166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9080A50-1C92-4D4B-8E50-8357E66C69F1}"/>
              </a:ext>
            </a:extLst>
          </p:cNvPr>
          <p:cNvCxnSpPr>
            <a:stCxn id="2" idx="1"/>
            <a:endCxn id="4098" idx="2"/>
          </p:cNvCxnSpPr>
          <p:nvPr/>
        </p:nvCxnSpPr>
        <p:spPr>
          <a:xfrm flipV="1">
            <a:off x="6366004" y="4632960"/>
            <a:ext cx="2122676" cy="84363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Freeform 5">
            <a:extLst>
              <a:ext uri="{FF2B5EF4-FFF2-40B4-BE49-F238E27FC236}">
                <a16:creationId xmlns:a16="http://schemas.microsoft.com/office/drawing/2014/main" id="{55EF4666-02A6-BF7D-99A0-00FC397D7DE0}"/>
              </a:ext>
            </a:extLst>
          </p:cNvPr>
          <p:cNvSpPr/>
          <p:nvPr/>
        </p:nvSpPr>
        <p:spPr>
          <a:xfrm>
            <a:off x="-1233417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A23EA78-D2A4-FABD-A2B4-C790494EFF53}"/>
              </a:ext>
            </a:extLst>
          </p:cNvPr>
          <p:cNvSpPr/>
          <p:nvPr/>
        </p:nvSpPr>
        <p:spPr>
          <a:xfrm>
            <a:off x="1243312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91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4DB617-3186-EAB2-8CA8-841E6A4C278D}"/>
              </a:ext>
            </a:extLst>
          </p:cNvPr>
          <p:cNvSpPr txBox="1"/>
          <p:nvPr/>
        </p:nvSpPr>
        <p:spPr>
          <a:xfrm>
            <a:off x="2193111" y="2743200"/>
            <a:ext cx="71934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DESIGN </a:t>
            </a:r>
          </a:p>
          <a:p>
            <a:pPr algn="ctr"/>
            <a:r>
              <a:rPr lang="en-US" sz="4400" dirty="0">
                <a:latin typeface="Press Start 2P" panose="02000503000000000000" pitchFamily="1" charset="0"/>
              </a:rPr>
              <a:t>&amp;SFX</a:t>
            </a:r>
            <a:endParaRPr lang="en-ID" sz="4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9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 descr="A yellow star with a face&#10;&#10;Description automatically generated">
            <a:extLst>
              <a:ext uri="{FF2B5EF4-FFF2-40B4-BE49-F238E27FC236}">
                <a16:creationId xmlns:a16="http://schemas.microsoft.com/office/drawing/2014/main" id="{1F0418FB-A3E1-7428-512C-AF214247E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15" y="2425959"/>
            <a:ext cx="2042409" cy="20424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6F8D5C-3410-A207-B554-CB5D56CF8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382" y="4680488"/>
            <a:ext cx="1524132" cy="13412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3F02B-BD4E-42E9-F608-CD88690E6BEB}"/>
              </a:ext>
            </a:extLst>
          </p:cNvPr>
          <p:cNvGrpSpPr/>
          <p:nvPr/>
        </p:nvGrpSpPr>
        <p:grpSpPr>
          <a:xfrm>
            <a:off x="2416630" y="1137920"/>
            <a:ext cx="6606076" cy="3692165"/>
            <a:chOff x="2469345" y="1137920"/>
            <a:chExt cx="5859625" cy="3692165"/>
          </a:xfrm>
        </p:grpSpPr>
        <p:sp>
          <p:nvSpPr>
            <p:cNvPr id="60" name="Speech Bubble: Rectangle 59">
              <a:extLst>
                <a:ext uri="{FF2B5EF4-FFF2-40B4-BE49-F238E27FC236}">
                  <a16:creationId xmlns:a16="http://schemas.microsoft.com/office/drawing/2014/main" id="{66A8D13F-7D60-B633-A99B-C5A99C1390EF}"/>
                </a:ext>
              </a:extLst>
            </p:cNvPr>
            <p:cNvSpPr/>
            <p:nvPr/>
          </p:nvSpPr>
          <p:spPr>
            <a:xfrm>
              <a:off x="2469345" y="1137920"/>
              <a:ext cx="5859625" cy="3692165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GROUP 17 MEMBERS: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  <a:latin typeface="Press Start 2P" panose="02000503000000000000" pitchFamily="1" charset="0"/>
              </a:endParaRP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1.Pham Nguyen Tien Dat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2.Trinh Binh Nguyen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3.Phan Nguyen Hung Cuong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4.Le Trung Kien	</a:t>
              </a:r>
            </a:p>
            <a:p>
              <a:pPr algn="just"/>
              <a:r>
                <a:rPr lang="en-US" sz="2000" dirty="0">
                  <a:solidFill>
                    <a:schemeClr val="tx1"/>
                  </a:solidFill>
                  <a:latin typeface="Press Start 2P" panose="02000503000000000000" pitchFamily="1" charset="0"/>
                </a:rPr>
                <a:t>5.Duong Nhat Huy</a:t>
              </a:r>
            </a:p>
          </p:txBody>
        </p:sp>
        <p:sp>
          <p:nvSpPr>
            <p:cNvPr id="63" name="Google Shape;13822;p30">
              <a:extLst>
                <a:ext uri="{FF2B5EF4-FFF2-40B4-BE49-F238E27FC236}">
                  <a16:creationId xmlns:a16="http://schemas.microsoft.com/office/drawing/2014/main" id="{F8743DFC-06A4-9CDE-EAD6-1B16812D284C}"/>
                </a:ext>
              </a:extLst>
            </p:cNvPr>
            <p:cNvSpPr/>
            <p:nvPr/>
          </p:nvSpPr>
          <p:spPr>
            <a:xfrm>
              <a:off x="24846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7" name="Google Shape;13822;p30">
              <a:extLst>
                <a:ext uri="{FF2B5EF4-FFF2-40B4-BE49-F238E27FC236}">
                  <a16:creationId xmlns:a16="http://schemas.microsoft.com/office/drawing/2014/main" id="{841E81E2-891B-CF5C-04A9-6FF86721ADD0}"/>
                </a:ext>
              </a:extLst>
            </p:cNvPr>
            <p:cNvSpPr/>
            <p:nvPr/>
          </p:nvSpPr>
          <p:spPr>
            <a:xfrm>
              <a:off x="24846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8" name="Google Shape;13822;p30">
              <a:extLst>
                <a:ext uri="{FF2B5EF4-FFF2-40B4-BE49-F238E27FC236}">
                  <a16:creationId xmlns:a16="http://schemas.microsoft.com/office/drawing/2014/main" id="{52C8EAEC-7734-21A7-CE1C-6BB0998D7457}"/>
                </a:ext>
              </a:extLst>
            </p:cNvPr>
            <p:cNvSpPr/>
            <p:nvPr/>
          </p:nvSpPr>
          <p:spPr>
            <a:xfrm>
              <a:off x="8091047" y="455489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69" name="Google Shape;13822;p30">
              <a:extLst>
                <a:ext uri="{FF2B5EF4-FFF2-40B4-BE49-F238E27FC236}">
                  <a16:creationId xmlns:a16="http://schemas.microsoft.com/office/drawing/2014/main" id="{D5AD0994-03B4-43D4-361F-6D478098BE3B}"/>
                </a:ext>
              </a:extLst>
            </p:cNvPr>
            <p:cNvSpPr/>
            <p:nvPr/>
          </p:nvSpPr>
          <p:spPr>
            <a:xfrm>
              <a:off x="8089294" y="129223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A5C1839C-AE56-1A9C-134C-FD314CC98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56936" y="250371"/>
            <a:ext cx="659267" cy="897725"/>
          </a:xfrm>
          <a:prstGeom prst="rect">
            <a:avLst/>
          </a:prstGeom>
        </p:spPr>
      </p:pic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080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39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41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B034AE-65EE-4A1E-7FE0-57463E3F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838"/>
            <a:ext cx="12192000" cy="816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AE695-9CC1-75BC-B859-052455B92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0459"/>
            <a:ext cx="12192000" cy="816429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03E0C3FE-08F7-C0F8-E9D1-A3F2CF671A80}"/>
              </a:ext>
            </a:extLst>
          </p:cNvPr>
          <p:cNvSpPr/>
          <p:nvPr/>
        </p:nvSpPr>
        <p:spPr>
          <a:xfrm>
            <a:off x="5755433" y="2789853"/>
            <a:ext cx="681135" cy="970383"/>
          </a:xfrm>
          <a:prstGeom prst="downArrow">
            <a:avLst/>
          </a:prstGeom>
          <a:solidFill>
            <a:srgbClr val="EDD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913631-6436-8B04-25A2-9A1A018540E7}"/>
                  </a:ext>
                </a:extLst>
              </p14:cNvPr>
              <p14:cNvContentPartPr/>
              <p14:nvPr/>
            </p14:nvContentPartPr>
            <p14:xfrm>
              <a:off x="4835840" y="22247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913631-6436-8B04-25A2-9A1A018540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7840" y="2116720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0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7595AE-A6CA-9553-D947-B8943D5D03F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209675"/>
            <a:ext cx="42767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18802D-041A-ECCB-EA66-322EEAE6D54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1247775"/>
            <a:ext cx="4279392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BE33D3E-A32F-491E-7B15-5E68F0221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3" name="Picture 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90C0FC8-727F-45D7-5F9B-41AB260B6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5F8FB9-E6B6-6114-EE4A-113FB4431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790698"/>
            <a:ext cx="11887200" cy="175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7775B6-A8CE-0ACD-6E79-CA7BA0C13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2" y="3975765"/>
            <a:ext cx="11887200" cy="175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3" name="jump with audio">
            <a:hlinkClick r:id="" action="ppaction://media"/>
            <a:extLst>
              <a:ext uri="{FF2B5EF4-FFF2-40B4-BE49-F238E27FC236}">
                <a16:creationId xmlns:a16="http://schemas.microsoft.com/office/drawing/2014/main" id="{2F917B43-3B11-131A-6A46-DDB88A736F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499" t="6595" r="15484" b="11685"/>
          <a:stretch/>
        </p:blipFill>
        <p:spPr>
          <a:xfrm>
            <a:off x="1868130" y="1258529"/>
            <a:ext cx="81574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shoot fas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82D0ADC-B05C-32F9-C2E3-A9ED29030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500" t="6309" r="15323" b="11540"/>
          <a:stretch/>
        </p:blipFill>
        <p:spPr>
          <a:xfrm>
            <a:off x="1877961" y="1258528"/>
            <a:ext cx="813066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6508;p61">
            <a:extLst>
              <a:ext uri="{FF2B5EF4-FFF2-40B4-BE49-F238E27FC236}">
                <a16:creationId xmlns:a16="http://schemas.microsoft.com/office/drawing/2014/main" id="{C1516A35-F0AD-C613-5422-2F3EAF216C2A}"/>
              </a:ext>
            </a:extLst>
          </p:cNvPr>
          <p:cNvGrpSpPr/>
          <p:nvPr/>
        </p:nvGrpSpPr>
        <p:grpSpPr>
          <a:xfrm rot="13480746">
            <a:off x="10472348" y="3290478"/>
            <a:ext cx="1184573" cy="1183735"/>
            <a:chOff x="2147925" y="2934100"/>
            <a:chExt cx="530200" cy="529825"/>
          </a:xfrm>
        </p:grpSpPr>
        <p:sp>
          <p:nvSpPr>
            <p:cNvPr id="13" name="Google Shape;16509;p61">
              <a:extLst>
                <a:ext uri="{FF2B5EF4-FFF2-40B4-BE49-F238E27FC236}">
                  <a16:creationId xmlns:a16="http://schemas.microsoft.com/office/drawing/2014/main" id="{892185A3-F56B-2981-7DE6-BBD68833894E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510;p61">
              <a:extLst>
                <a:ext uri="{FF2B5EF4-FFF2-40B4-BE49-F238E27FC236}">
                  <a16:creationId xmlns:a16="http://schemas.microsoft.com/office/drawing/2014/main" id="{25928927-92A0-E163-082E-43F41E03B2F1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511;p61">
              <a:extLst>
                <a:ext uri="{FF2B5EF4-FFF2-40B4-BE49-F238E27FC236}">
                  <a16:creationId xmlns:a16="http://schemas.microsoft.com/office/drawing/2014/main" id="{720AA8AF-5347-1D6F-4A1D-81DB8497B6E2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512;p61">
              <a:extLst>
                <a:ext uri="{FF2B5EF4-FFF2-40B4-BE49-F238E27FC236}">
                  <a16:creationId xmlns:a16="http://schemas.microsoft.com/office/drawing/2014/main" id="{E15FBE37-79D1-2071-D457-22547AD7E414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13;p61">
              <a:extLst>
                <a:ext uri="{FF2B5EF4-FFF2-40B4-BE49-F238E27FC236}">
                  <a16:creationId xmlns:a16="http://schemas.microsoft.com/office/drawing/2014/main" id="{9A2CD6D4-D99A-C516-7462-3966EFCB7E3D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14;p61">
              <a:extLst>
                <a:ext uri="{FF2B5EF4-FFF2-40B4-BE49-F238E27FC236}">
                  <a16:creationId xmlns:a16="http://schemas.microsoft.com/office/drawing/2014/main" id="{D419CF95-C8A4-3B52-091B-DCC19EDB2EBC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515;p61">
              <a:extLst>
                <a:ext uri="{FF2B5EF4-FFF2-40B4-BE49-F238E27FC236}">
                  <a16:creationId xmlns:a16="http://schemas.microsoft.com/office/drawing/2014/main" id="{FFC62720-5274-6350-28B9-9AB6B13D0A53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516;p61">
              <a:extLst>
                <a:ext uri="{FF2B5EF4-FFF2-40B4-BE49-F238E27FC236}">
                  <a16:creationId xmlns:a16="http://schemas.microsoft.com/office/drawing/2014/main" id="{E0DF262F-378B-9BE1-B659-C4E619BE938B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517;p61">
              <a:extLst>
                <a:ext uri="{FF2B5EF4-FFF2-40B4-BE49-F238E27FC236}">
                  <a16:creationId xmlns:a16="http://schemas.microsoft.com/office/drawing/2014/main" id="{EE7940AE-09C3-712D-20AE-54124F0BC401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18;p61">
              <a:extLst>
                <a:ext uri="{FF2B5EF4-FFF2-40B4-BE49-F238E27FC236}">
                  <a16:creationId xmlns:a16="http://schemas.microsoft.com/office/drawing/2014/main" id="{FC1C2765-DD7A-64D6-98DA-B0C2F0501337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519;p61">
              <a:extLst>
                <a:ext uri="{FF2B5EF4-FFF2-40B4-BE49-F238E27FC236}">
                  <a16:creationId xmlns:a16="http://schemas.microsoft.com/office/drawing/2014/main" id="{83BD4A5A-6E64-6EE1-4AD9-2BFAA380202E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520;p61">
              <a:extLst>
                <a:ext uri="{FF2B5EF4-FFF2-40B4-BE49-F238E27FC236}">
                  <a16:creationId xmlns:a16="http://schemas.microsoft.com/office/drawing/2014/main" id="{23C9FC1F-4A7D-E091-0B5E-5204ECD1807E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521;p61">
              <a:extLst>
                <a:ext uri="{FF2B5EF4-FFF2-40B4-BE49-F238E27FC236}">
                  <a16:creationId xmlns:a16="http://schemas.microsoft.com/office/drawing/2014/main" id="{DCBEB8BE-FC1A-EB06-6C41-5F812B00A864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522;p61">
              <a:extLst>
                <a:ext uri="{FF2B5EF4-FFF2-40B4-BE49-F238E27FC236}">
                  <a16:creationId xmlns:a16="http://schemas.microsoft.com/office/drawing/2014/main" id="{C182FA25-F45C-FD77-D425-3E0E8A49C86D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523;p61">
              <a:extLst>
                <a:ext uri="{FF2B5EF4-FFF2-40B4-BE49-F238E27FC236}">
                  <a16:creationId xmlns:a16="http://schemas.microsoft.com/office/drawing/2014/main" id="{32E555F2-F7AF-98DE-7216-3146E02FA32B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524;p61">
              <a:extLst>
                <a:ext uri="{FF2B5EF4-FFF2-40B4-BE49-F238E27FC236}">
                  <a16:creationId xmlns:a16="http://schemas.microsoft.com/office/drawing/2014/main" id="{A235396E-67C2-145B-0069-88C2B5CE8AA6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525;p61">
              <a:extLst>
                <a:ext uri="{FF2B5EF4-FFF2-40B4-BE49-F238E27FC236}">
                  <a16:creationId xmlns:a16="http://schemas.microsoft.com/office/drawing/2014/main" id="{DB222B41-2C71-B49F-4BC4-6C77DEA53A2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26;p61">
              <a:extLst>
                <a:ext uri="{FF2B5EF4-FFF2-40B4-BE49-F238E27FC236}">
                  <a16:creationId xmlns:a16="http://schemas.microsoft.com/office/drawing/2014/main" id="{CC6A25BC-6586-4265-40F1-F132E8753667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27;p61">
              <a:extLst>
                <a:ext uri="{FF2B5EF4-FFF2-40B4-BE49-F238E27FC236}">
                  <a16:creationId xmlns:a16="http://schemas.microsoft.com/office/drawing/2014/main" id="{8B874ECD-00B4-85AF-58FC-BF28F1C12D1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28;p61">
              <a:extLst>
                <a:ext uri="{FF2B5EF4-FFF2-40B4-BE49-F238E27FC236}">
                  <a16:creationId xmlns:a16="http://schemas.microsoft.com/office/drawing/2014/main" id="{9A93CC7C-C8F9-565C-2B4F-ED009925C9C2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529;p61">
              <a:extLst>
                <a:ext uri="{FF2B5EF4-FFF2-40B4-BE49-F238E27FC236}">
                  <a16:creationId xmlns:a16="http://schemas.microsoft.com/office/drawing/2014/main" id="{A989786F-68BC-E97A-53BD-425D7E265B5A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30;p61">
              <a:extLst>
                <a:ext uri="{FF2B5EF4-FFF2-40B4-BE49-F238E27FC236}">
                  <a16:creationId xmlns:a16="http://schemas.microsoft.com/office/drawing/2014/main" id="{06615160-4628-521E-937B-8223E1AA3D41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31;p61">
              <a:extLst>
                <a:ext uri="{FF2B5EF4-FFF2-40B4-BE49-F238E27FC236}">
                  <a16:creationId xmlns:a16="http://schemas.microsoft.com/office/drawing/2014/main" id="{39B77855-4997-DA79-1369-9353EC7E5669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32;p61">
              <a:extLst>
                <a:ext uri="{FF2B5EF4-FFF2-40B4-BE49-F238E27FC236}">
                  <a16:creationId xmlns:a16="http://schemas.microsoft.com/office/drawing/2014/main" id="{F199C6DE-65F1-71E4-A10D-FF37C18297CC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533;p61">
              <a:extLst>
                <a:ext uri="{FF2B5EF4-FFF2-40B4-BE49-F238E27FC236}">
                  <a16:creationId xmlns:a16="http://schemas.microsoft.com/office/drawing/2014/main" id="{0128AE8B-11F6-4B5E-6A4C-8E089F1D025A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34;p61">
              <a:extLst>
                <a:ext uri="{FF2B5EF4-FFF2-40B4-BE49-F238E27FC236}">
                  <a16:creationId xmlns:a16="http://schemas.microsoft.com/office/drawing/2014/main" id="{0CCCE56D-C8CB-3E80-75A3-E3575742ABDC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535;p61">
              <a:extLst>
                <a:ext uri="{FF2B5EF4-FFF2-40B4-BE49-F238E27FC236}">
                  <a16:creationId xmlns:a16="http://schemas.microsoft.com/office/drawing/2014/main" id="{AB2C1EC2-34E2-8BDA-A747-B3B3483FC818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536;p61">
              <a:extLst>
                <a:ext uri="{FF2B5EF4-FFF2-40B4-BE49-F238E27FC236}">
                  <a16:creationId xmlns:a16="http://schemas.microsoft.com/office/drawing/2014/main" id="{7DE4C891-161C-E695-5DC8-75DE001B2EA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537;p61">
              <a:extLst>
                <a:ext uri="{FF2B5EF4-FFF2-40B4-BE49-F238E27FC236}">
                  <a16:creationId xmlns:a16="http://schemas.microsoft.com/office/drawing/2014/main" id="{74CDF8E5-A0D0-7084-F861-B7F56CCA5B85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538;p61">
              <a:extLst>
                <a:ext uri="{FF2B5EF4-FFF2-40B4-BE49-F238E27FC236}">
                  <a16:creationId xmlns:a16="http://schemas.microsoft.com/office/drawing/2014/main" id="{DA5A3354-FD49-AE5B-ED0D-6F46525262E8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539;p61">
              <a:extLst>
                <a:ext uri="{FF2B5EF4-FFF2-40B4-BE49-F238E27FC236}">
                  <a16:creationId xmlns:a16="http://schemas.microsoft.com/office/drawing/2014/main" id="{ED3BB264-BF9B-ED3B-E53E-F9C11AA1CCC4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540;p61">
              <a:extLst>
                <a:ext uri="{FF2B5EF4-FFF2-40B4-BE49-F238E27FC236}">
                  <a16:creationId xmlns:a16="http://schemas.microsoft.com/office/drawing/2014/main" id="{AFA7E84F-EF94-48E7-6799-1BED25F0336B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541;p61">
              <a:extLst>
                <a:ext uri="{FF2B5EF4-FFF2-40B4-BE49-F238E27FC236}">
                  <a16:creationId xmlns:a16="http://schemas.microsoft.com/office/drawing/2014/main" id="{4C1CBCE4-88B3-0576-3DE4-D4DD93DC4CF7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542;p61">
              <a:extLst>
                <a:ext uri="{FF2B5EF4-FFF2-40B4-BE49-F238E27FC236}">
                  <a16:creationId xmlns:a16="http://schemas.microsoft.com/office/drawing/2014/main" id="{F83AD129-B54F-40A9-C8BF-7B5E4BF85088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43;p61">
              <a:extLst>
                <a:ext uri="{FF2B5EF4-FFF2-40B4-BE49-F238E27FC236}">
                  <a16:creationId xmlns:a16="http://schemas.microsoft.com/office/drawing/2014/main" id="{5C1913C4-B1F1-69B0-69C7-0BD2AFB1D9EE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544;p61">
              <a:extLst>
                <a:ext uri="{FF2B5EF4-FFF2-40B4-BE49-F238E27FC236}">
                  <a16:creationId xmlns:a16="http://schemas.microsoft.com/office/drawing/2014/main" id="{A6B6BFE9-4C6B-AD0C-02C1-3E826FCA20AF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545;p61">
              <a:extLst>
                <a:ext uri="{FF2B5EF4-FFF2-40B4-BE49-F238E27FC236}">
                  <a16:creationId xmlns:a16="http://schemas.microsoft.com/office/drawing/2014/main" id="{4AFAE259-E9B0-B9E4-3351-26146949F613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546;p61">
              <a:extLst>
                <a:ext uri="{FF2B5EF4-FFF2-40B4-BE49-F238E27FC236}">
                  <a16:creationId xmlns:a16="http://schemas.microsoft.com/office/drawing/2014/main" id="{9E737431-E1E8-437A-EE95-F3ADE1C9D20E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547;p61">
              <a:extLst>
                <a:ext uri="{FF2B5EF4-FFF2-40B4-BE49-F238E27FC236}">
                  <a16:creationId xmlns:a16="http://schemas.microsoft.com/office/drawing/2014/main" id="{F345A063-184D-92D5-A292-AE11B4C04679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548;p61">
              <a:extLst>
                <a:ext uri="{FF2B5EF4-FFF2-40B4-BE49-F238E27FC236}">
                  <a16:creationId xmlns:a16="http://schemas.microsoft.com/office/drawing/2014/main" id="{B77620D8-9861-4027-E661-087E4785765B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49;p61">
              <a:extLst>
                <a:ext uri="{FF2B5EF4-FFF2-40B4-BE49-F238E27FC236}">
                  <a16:creationId xmlns:a16="http://schemas.microsoft.com/office/drawing/2014/main" id="{F130CC5A-F106-DD9B-4A07-3CA36CAC047B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50;p61">
              <a:extLst>
                <a:ext uri="{FF2B5EF4-FFF2-40B4-BE49-F238E27FC236}">
                  <a16:creationId xmlns:a16="http://schemas.microsoft.com/office/drawing/2014/main" id="{BBDA175D-9AFE-4BFC-5698-081A77790EE2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51;p61">
              <a:extLst>
                <a:ext uri="{FF2B5EF4-FFF2-40B4-BE49-F238E27FC236}">
                  <a16:creationId xmlns:a16="http://schemas.microsoft.com/office/drawing/2014/main" id="{C9BDD8A7-51F7-F051-AE63-A55577F51D78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52;p61">
              <a:extLst>
                <a:ext uri="{FF2B5EF4-FFF2-40B4-BE49-F238E27FC236}">
                  <a16:creationId xmlns:a16="http://schemas.microsoft.com/office/drawing/2014/main" id="{D214BB39-4C6A-56C5-4D81-A4B83EE41758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53;p61">
              <a:extLst>
                <a:ext uri="{FF2B5EF4-FFF2-40B4-BE49-F238E27FC236}">
                  <a16:creationId xmlns:a16="http://schemas.microsoft.com/office/drawing/2014/main" id="{A603C371-3EB8-73E0-D184-473F3F6D9F6A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54;p61">
              <a:extLst>
                <a:ext uri="{FF2B5EF4-FFF2-40B4-BE49-F238E27FC236}">
                  <a16:creationId xmlns:a16="http://schemas.microsoft.com/office/drawing/2014/main" id="{DC69EF79-0E9A-9C37-0411-9BC2BAA51BBE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55;p61">
              <a:extLst>
                <a:ext uri="{FF2B5EF4-FFF2-40B4-BE49-F238E27FC236}">
                  <a16:creationId xmlns:a16="http://schemas.microsoft.com/office/drawing/2014/main" id="{9E6DD10E-A6BC-CD09-6CA7-778F885DB030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56;p61">
              <a:extLst>
                <a:ext uri="{FF2B5EF4-FFF2-40B4-BE49-F238E27FC236}">
                  <a16:creationId xmlns:a16="http://schemas.microsoft.com/office/drawing/2014/main" id="{B8409DE3-6A65-23FB-3A82-C38787BFE302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57;p61">
              <a:extLst>
                <a:ext uri="{FF2B5EF4-FFF2-40B4-BE49-F238E27FC236}">
                  <a16:creationId xmlns:a16="http://schemas.microsoft.com/office/drawing/2014/main" id="{A1C7CEA5-EA8E-CD08-1859-7902ABEBDBD3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58;p61">
              <a:extLst>
                <a:ext uri="{FF2B5EF4-FFF2-40B4-BE49-F238E27FC236}">
                  <a16:creationId xmlns:a16="http://schemas.microsoft.com/office/drawing/2014/main" id="{B72365D8-70B1-0DCB-245E-0881213EF26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59;p61">
              <a:extLst>
                <a:ext uri="{FF2B5EF4-FFF2-40B4-BE49-F238E27FC236}">
                  <a16:creationId xmlns:a16="http://schemas.microsoft.com/office/drawing/2014/main" id="{EA173AB7-9A90-8BAD-176A-3B2B015A75B5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60;p61">
              <a:extLst>
                <a:ext uri="{FF2B5EF4-FFF2-40B4-BE49-F238E27FC236}">
                  <a16:creationId xmlns:a16="http://schemas.microsoft.com/office/drawing/2014/main" id="{A37CE96F-8AF1-EBA2-CB95-BB32FA454938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61;p61">
              <a:extLst>
                <a:ext uri="{FF2B5EF4-FFF2-40B4-BE49-F238E27FC236}">
                  <a16:creationId xmlns:a16="http://schemas.microsoft.com/office/drawing/2014/main" id="{8E8EE88D-607E-28DF-0C8C-93336819FF96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62;p61">
              <a:extLst>
                <a:ext uri="{FF2B5EF4-FFF2-40B4-BE49-F238E27FC236}">
                  <a16:creationId xmlns:a16="http://schemas.microsoft.com/office/drawing/2014/main" id="{3031E065-270A-3551-826E-92A8B0DCED8D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63;p61">
              <a:extLst>
                <a:ext uri="{FF2B5EF4-FFF2-40B4-BE49-F238E27FC236}">
                  <a16:creationId xmlns:a16="http://schemas.microsoft.com/office/drawing/2014/main" id="{A9702718-8119-89B1-1D66-80F2245E048A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pic>
        <p:nvPicPr>
          <p:cNvPr id="2" name="bowser music">
            <a:hlinkClick r:id="" action="ppaction://media"/>
            <a:extLst>
              <a:ext uri="{FF2B5EF4-FFF2-40B4-BE49-F238E27FC236}">
                <a16:creationId xmlns:a16="http://schemas.microsoft.com/office/drawing/2014/main" id="{166BBFA9-B7FE-13E6-F836-C9083637D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338" t="6739" r="15323" b="11828"/>
          <a:stretch/>
        </p:blipFill>
        <p:spPr>
          <a:xfrm>
            <a:off x="1779639" y="1248696"/>
            <a:ext cx="8218331" cy="4572000"/>
          </a:xfrm>
          <a:prstGeom prst="rect">
            <a:avLst/>
          </a:prstGeom>
        </p:spPr>
      </p:pic>
      <p:grpSp>
        <p:nvGrpSpPr>
          <p:cNvPr id="83" name="Google Shape;16610;p61">
            <a:extLst>
              <a:ext uri="{FF2B5EF4-FFF2-40B4-BE49-F238E27FC236}">
                <a16:creationId xmlns:a16="http://schemas.microsoft.com/office/drawing/2014/main" id="{11525EBC-EB57-16A6-D0D3-E3E2B4DF4DED}"/>
              </a:ext>
            </a:extLst>
          </p:cNvPr>
          <p:cNvGrpSpPr/>
          <p:nvPr/>
        </p:nvGrpSpPr>
        <p:grpSpPr>
          <a:xfrm flipH="1">
            <a:off x="12374010" y="1434593"/>
            <a:ext cx="619917" cy="530897"/>
            <a:chOff x="4796008" y="1668011"/>
            <a:chExt cx="619917" cy="530897"/>
          </a:xfrm>
        </p:grpSpPr>
        <p:sp>
          <p:nvSpPr>
            <p:cNvPr id="84" name="Google Shape;16611;p61">
              <a:extLst>
                <a:ext uri="{FF2B5EF4-FFF2-40B4-BE49-F238E27FC236}">
                  <a16:creationId xmlns:a16="http://schemas.microsoft.com/office/drawing/2014/main" id="{CE4881C5-7B36-050C-6F50-9BD07DD34ADD}"/>
                </a:ext>
              </a:extLst>
            </p:cNvPr>
            <p:cNvSpPr/>
            <p:nvPr/>
          </p:nvSpPr>
          <p:spPr>
            <a:xfrm>
              <a:off x="5238916" y="16680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12;p61">
              <a:extLst>
                <a:ext uri="{FF2B5EF4-FFF2-40B4-BE49-F238E27FC236}">
                  <a16:creationId xmlns:a16="http://schemas.microsoft.com/office/drawing/2014/main" id="{5642DCB3-34D4-F5BB-478C-BFC04E381BDF}"/>
                </a:ext>
              </a:extLst>
            </p:cNvPr>
            <p:cNvSpPr/>
            <p:nvPr/>
          </p:nvSpPr>
          <p:spPr>
            <a:xfrm>
              <a:off x="5149896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13;p61">
              <a:extLst>
                <a:ext uri="{FF2B5EF4-FFF2-40B4-BE49-F238E27FC236}">
                  <a16:creationId xmlns:a16="http://schemas.microsoft.com/office/drawing/2014/main" id="{C99A24FF-D312-B897-5C0E-E5FF81D874CA}"/>
                </a:ext>
              </a:extLst>
            </p:cNvPr>
            <p:cNvSpPr/>
            <p:nvPr/>
          </p:nvSpPr>
          <p:spPr>
            <a:xfrm>
              <a:off x="5061972" y="16680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64" y="136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14;p61">
              <a:extLst>
                <a:ext uri="{FF2B5EF4-FFF2-40B4-BE49-F238E27FC236}">
                  <a16:creationId xmlns:a16="http://schemas.microsoft.com/office/drawing/2014/main" id="{4406655D-33E8-4F5D-518B-020287F40C43}"/>
                </a:ext>
              </a:extLst>
            </p:cNvPr>
            <p:cNvSpPr/>
            <p:nvPr/>
          </p:nvSpPr>
          <p:spPr>
            <a:xfrm>
              <a:off x="4972952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15;p61">
              <a:extLst>
                <a:ext uri="{FF2B5EF4-FFF2-40B4-BE49-F238E27FC236}">
                  <a16:creationId xmlns:a16="http://schemas.microsoft.com/office/drawing/2014/main" id="{21B2517A-21B4-C6AB-FBB4-846D8C3BA271}"/>
                </a:ext>
              </a:extLst>
            </p:cNvPr>
            <p:cNvSpPr/>
            <p:nvPr/>
          </p:nvSpPr>
          <p:spPr>
            <a:xfrm>
              <a:off x="5238916" y="17559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16;p61">
              <a:extLst>
                <a:ext uri="{FF2B5EF4-FFF2-40B4-BE49-F238E27FC236}">
                  <a16:creationId xmlns:a16="http://schemas.microsoft.com/office/drawing/2014/main" id="{1C03EA1A-6728-D3E3-C54F-A57F4D31E51F}"/>
                </a:ext>
              </a:extLst>
            </p:cNvPr>
            <p:cNvSpPr/>
            <p:nvPr/>
          </p:nvSpPr>
          <p:spPr>
            <a:xfrm>
              <a:off x="5149896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17;p61">
              <a:extLst>
                <a:ext uri="{FF2B5EF4-FFF2-40B4-BE49-F238E27FC236}">
                  <a16:creationId xmlns:a16="http://schemas.microsoft.com/office/drawing/2014/main" id="{CB21F6DA-9A9C-334D-97B6-13B61F7EFE6E}"/>
                </a:ext>
              </a:extLst>
            </p:cNvPr>
            <p:cNvSpPr/>
            <p:nvPr/>
          </p:nvSpPr>
          <p:spPr>
            <a:xfrm>
              <a:off x="5061972" y="17559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18;p61">
              <a:extLst>
                <a:ext uri="{FF2B5EF4-FFF2-40B4-BE49-F238E27FC236}">
                  <a16:creationId xmlns:a16="http://schemas.microsoft.com/office/drawing/2014/main" id="{DC59820C-7375-7B21-BDDF-F1171B2ACAE4}"/>
                </a:ext>
              </a:extLst>
            </p:cNvPr>
            <p:cNvSpPr/>
            <p:nvPr/>
          </p:nvSpPr>
          <p:spPr>
            <a:xfrm>
              <a:off x="4972952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619;p61">
              <a:extLst>
                <a:ext uri="{FF2B5EF4-FFF2-40B4-BE49-F238E27FC236}">
                  <a16:creationId xmlns:a16="http://schemas.microsoft.com/office/drawing/2014/main" id="{380D73D3-2EB0-4E53-D5C5-6C04DE2E0920}"/>
                </a:ext>
              </a:extLst>
            </p:cNvPr>
            <p:cNvSpPr/>
            <p:nvPr/>
          </p:nvSpPr>
          <p:spPr>
            <a:xfrm>
              <a:off x="5327872" y="1844955"/>
              <a:ext cx="88053" cy="89020"/>
            </a:xfrm>
            <a:custGeom>
              <a:avLst/>
              <a:gdLst/>
              <a:ahLst/>
              <a:cxnLst/>
              <a:rect l="l" t="t" r="r" b="b"/>
              <a:pathLst>
                <a:path w="1365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620;p61">
              <a:extLst>
                <a:ext uri="{FF2B5EF4-FFF2-40B4-BE49-F238E27FC236}">
                  <a16:creationId xmlns:a16="http://schemas.microsoft.com/office/drawing/2014/main" id="{5921279B-C78B-5E87-BD6A-6C8B64733D54}"/>
                </a:ext>
              </a:extLst>
            </p:cNvPr>
            <p:cNvSpPr/>
            <p:nvPr/>
          </p:nvSpPr>
          <p:spPr>
            <a:xfrm>
              <a:off x="5238916" y="1844955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621;p61">
              <a:extLst>
                <a:ext uri="{FF2B5EF4-FFF2-40B4-BE49-F238E27FC236}">
                  <a16:creationId xmlns:a16="http://schemas.microsoft.com/office/drawing/2014/main" id="{F431EBF7-2D6B-F960-666F-11C48181343F}"/>
                </a:ext>
              </a:extLst>
            </p:cNvPr>
            <p:cNvSpPr/>
            <p:nvPr/>
          </p:nvSpPr>
          <p:spPr>
            <a:xfrm>
              <a:off x="5149896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622;p61">
              <a:extLst>
                <a:ext uri="{FF2B5EF4-FFF2-40B4-BE49-F238E27FC236}">
                  <a16:creationId xmlns:a16="http://schemas.microsoft.com/office/drawing/2014/main" id="{69216F33-DA24-9710-E04D-76F5314C04BF}"/>
                </a:ext>
              </a:extLst>
            </p:cNvPr>
            <p:cNvSpPr/>
            <p:nvPr/>
          </p:nvSpPr>
          <p:spPr>
            <a:xfrm>
              <a:off x="5061972" y="1844955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623;p61">
              <a:extLst>
                <a:ext uri="{FF2B5EF4-FFF2-40B4-BE49-F238E27FC236}">
                  <a16:creationId xmlns:a16="http://schemas.microsoft.com/office/drawing/2014/main" id="{67D3E1B5-B288-1617-9956-0C424FA677E4}"/>
                </a:ext>
              </a:extLst>
            </p:cNvPr>
            <p:cNvSpPr/>
            <p:nvPr/>
          </p:nvSpPr>
          <p:spPr>
            <a:xfrm>
              <a:off x="4972952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624;p61">
              <a:extLst>
                <a:ext uri="{FF2B5EF4-FFF2-40B4-BE49-F238E27FC236}">
                  <a16:creationId xmlns:a16="http://schemas.microsoft.com/office/drawing/2014/main" id="{4D16A407-8A3F-5DB6-DAF9-159FB45A8677}"/>
                </a:ext>
              </a:extLst>
            </p:cNvPr>
            <p:cNvSpPr/>
            <p:nvPr/>
          </p:nvSpPr>
          <p:spPr>
            <a:xfrm>
              <a:off x="5327872" y="1933911"/>
              <a:ext cx="88053" cy="88053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625;p61">
              <a:extLst>
                <a:ext uri="{FF2B5EF4-FFF2-40B4-BE49-F238E27FC236}">
                  <a16:creationId xmlns:a16="http://schemas.microsoft.com/office/drawing/2014/main" id="{18BC525A-0270-3180-0D1D-D6EE5AFFFD35}"/>
                </a:ext>
              </a:extLst>
            </p:cNvPr>
            <p:cNvSpPr/>
            <p:nvPr/>
          </p:nvSpPr>
          <p:spPr>
            <a:xfrm>
              <a:off x="5238916" y="19339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626;p61">
              <a:extLst>
                <a:ext uri="{FF2B5EF4-FFF2-40B4-BE49-F238E27FC236}">
                  <a16:creationId xmlns:a16="http://schemas.microsoft.com/office/drawing/2014/main" id="{2A4777C0-AE4B-F737-E469-BF9D38804B0E}"/>
                </a:ext>
              </a:extLst>
            </p:cNvPr>
            <p:cNvSpPr/>
            <p:nvPr/>
          </p:nvSpPr>
          <p:spPr>
            <a:xfrm>
              <a:off x="5149896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627;p61">
              <a:extLst>
                <a:ext uri="{FF2B5EF4-FFF2-40B4-BE49-F238E27FC236}">
                  <a16:creationId xmlns:a16="http://schemas.microsoft.com/office/drawing/2014/main" id="{A218BFEB-0CA3-5E92-2144-4D6AA62B1B76}"/>
                </a:ext>
              </a:extLst>
            </p:cNvPr>
            <p:cNvSpPr/>
            <p:nvPr/>
          </p:nvSpPr>
          <p:spPr>
            <a:xfrm>
              <a:off x="5061972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628;p61">
              <a:extLst>
                <a:ext uri="{FF2B5EF4-FFF2-40B4-BE49-F238E27FC236}">
                  <a16:creationId xmlns:a16="http://schemas.microsoft.com/office/drawing/2014/main" id="{A31AD014-6C5D-B093-6F39-7BBFA30F1080}"/>
                </a:ext>
              </a:extLst>
            </p:cNvPr>
            <p:cNvSpPr/>
            <p:nvPr/>
          </p:nvSpPr>
          <p:spPr>
            <a:xfrm>
              <a:off x="4972952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629;p61">
              <a:extLst>
                <a:ext uri="{FF2B5EF4-FFF2-40B4-BE49-F238E27FC236}">
                  <a16:creationId xmlns:a16="http://schemas.microsoft.com/office/drawing/2014/main" id="{96B4C8ED-FB25-4458-5B83-A1EE88AFA655}"/>
                </a:ext>
              </a:extLst>
            </p:cNvPr>
            <p:cNvSpPr/>
            <p:nvPr/>
          </p:nvSpPr>
          <p:spPr>
            <a:xfrm>
              <a:off x="4885028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630;p61">
              <a:extLst>
                <a:ext uri="{FF2B5EF4-FFF2-40B4-BE49-F238E27FC236}">
                  <a16:creationId xmlns:a16="http://schemas.microsoft.com/office/drawing/2014/main" id="{27DB93C6-22FA-A98B-9707-585F44DC7B36}"/>
                </a:ext>
              </a:extLst>
            </p:cNvPr>
            <p:cNvSpPr/>
            <p:nvPr/>
          </p:nvSpPr>
          <p:spPr>
            <a:xfrm>
              <a:off x="5238916" y="20218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631;p61">
              <a:extLst>
                <a:ext uri="{FF2B5EF4-FFF2-40B4-BE49-F238E27FC236}">
                  <a16:creationId xmlns:a16="http://schemas.microsoft.com/office/drawing/2014/main" id="{4DA23CE9-694A-9F0F-2109-B6728576D1A9}"/>
                </a:ext>
              </a:extLst>
            </p:cNvPr>
            <p:cNvSpPr/>
            <p:nvPr/>
          </p:nvSpPr>
          <p:spPr>
            <a:xfrm>
              <a:off x="5149896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632;p61">
              <a:extLst>
                <a:ext uri="{FF2B5EF4-FFF2-40B4-BE49-F238E27FC236}">
                  <a16:creationId xmlns:a16="http://schemas.microsoft.com/office/drawing/2014/main" id="{D8219047-6B9A-88C9-E077-4E47152216EE}"/>
                </a:ext>
              </a:extLst>
            </p:cNvPr>
            <p:cNvSpPr/>
            <p:nvPr/>
          </p:nvSpPr>
          <p:spPr>
            <a:xfrm>
              <a:off x="5061972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633;p61">
              <a:extLst>
                <a:ext uri="{FF2B5EF4-FFF2-40B4-BE49-F238E27FC236}">
                  <a16:creationId xmlns:a16="http://schemas.microsoft.com/office/drawing/2014/main" id="{62AD061B-B32C-6991-A719-D3F71B15AC2A}"/>
                </a:ext>
              </a:extLst>
            </p:cNvPr>
            <p:cNvSpPr/>
            <p:nvPr/>
          </p:nvSpPr>
          <p:spPr>
            <a:xfrm>
              <a:off x="4972952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634;p61">
              <a:extLst>
                <a:ext uri="{FF2B5EF4-FFF2-40B4-BE49-F238E27FC236}">
                  <a16:creationId xmlns:a16="http://schemas.microsoft.com/office/drawing/2014/main" id="{6B33566F-E50E-2A52-E503-08D0613C2AD4}"/>
                </a:ext>
              </a:extLst>
            </p:cNvPr>
            <p:cNvSpPr/>
            <p:nvPr/>
          </p:nvSpPr>
          <p:spPr>
            <a:xfrm>
              <a:off x="4885028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635;p61">
              <a:extLst>
                <a:ext uri="{FF2B5EF4-FFF2-40B4-BE49-F238E27FC236}">
                  <a16:creationId xmlns:a16="http://schemas.microsoft.com/office/drawing/2014/main" id="{0389FD53-04EF-1B43-30BB-38F248DB54E3}"/>
                </a:ext>
              </a:extLst>
            </p:cNvPr>
            <p:cNvSpPr/>
            <p:nvPr/>
          </p:nvSpPr>
          <p:spPr>
            <a:xfrm>
              <a:off x="5238916" y="2110855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36;p61">
              <a:extLst>
                <a:ext uri="{FF2B5EF4-FFF2-40B4-BE49-F238E27FC236}">
                  <a16:creationId xmlns:a16="http://schemas.microsoft.com/office/drawing/2014/main" id="{5EA4C7C6-FF65-6FC4-BDC4-D0FFDB3E553F}"/>
                </a:ext>
              </a:extLst>
            </p:cNvPr>
            <p:cNvSpPr/>
            <p:nvPr/>
          </p:nvSpPr>
          <p:spPr>
            <a:xfrm>
              <a:off x="5149896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37;p61">
              <a:extLst>
                <a:ext uri="{FF2B5EF4-FFF2-40B4-BE49-F238E27FC236}">
                  <a16:creationId xmlns:a16="http://schemas.microsoft.com/office/drawing/2014/main" id="{527904F5-8DC6-38B8-9C22-3DDA1767D659}"/>
                </a:ext>
              </a:extLst>
            </p:cNvPr>
            <p:cNvSpPr/>
            <p:nvPr/>
          </p:nvSpPr>
          <p:spPr>
            <a:xfrm>
              <a:off x="5061972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38;p61">
              <a:extLst>
                <a:ext uri="{FF2B5EF4-FFF2-40B4-BE49-F238E27FC236}">
                  <a16:creationId xmlns:a16="http://schemas.microsoft.com/office/drawing/2014/main" id="{01F5AF00-9E20-E859-7180-ECF979294AE0}"/>
                </a:ext>
              </a:extLst>
            </p:cNvPr>
            <p:cNvSpPr/>
            <p:nvPr/>
          </p:nvSpPr>
          <p:spPr>
            <a:xfrm>
              <a:off x="4972952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9;p61">
              <a:extLst>
                <a:ext uri="{FF2B5EF4-FFF2-40B4-BE49-F238E27FC236}">
                  <a16:creationId xmlns:a16="http://schemas.microsoft.com/office/drawing/2014/main" id="{873E54D4-61C9-5C90-3BFA-617BCE473E1C}"/>
                </a:ext>
              </a:extLst>
            </p:cNvPr>
            <p:cNvSpPr/>
            <p:nvPr/>
          </p:nvSpPr>
          <p:spPr>
            <a:xfrm>
              <a:off x="4885028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0;p61">
              <a:extLst>
                <a:ext uri="{FF2B5EF4-FFF2-40B4-BE49-F238E27FC236}">
                  <a16:creationId xmlns:a16="http://schemas.microsoft.com/office/drawing/2014/main" id="{EE77D639-67F5-6CAA-F461-8CFB0E07AF3C}"/>
                </a:ext>
              </a:extLst>
            </p:cNvPr>
            <p:cNvSpPr/>
            <p:nvPr/>
          </p:nvSpPr>
          <p:spPr>
            <a:xfrm>
              <a:off x="4796008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41;p61">
              <a:extLst>
                <a:ext uri="{FF2B5EF4-FFF2-40B4-BE49-F238E27FC236}">
                  <a16:creationId xmlns:a16="http://schemas.microsoft.com/office/drawing/2014/main" id="{9BC4305F-4C01-4A74-8F89-DFF67D57233E}"/>
                </a:ext>
              </a:extLst>
            </p:cNvPr>
            <p:cNvSpPr/>
            <p:nvPr/>
          </p:nvSpPr>
          <p:spPr>
            <a:xfrm>
              <a:off x="4796008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42;p61">
              <a:extLst>
                <a:ext uri="{FF2B5EF4-FFF2-40B4-BE49-F238E27FC236}">
                  <a16:creationId xmlns:a16="http://schemas.microsoft.com/office/drawing/2014/main" id="{8A1BF29C-D973-091F-E3DA-205830FFFF38}"/>
                </a:ext>
              </a:extLst>
            </p:cNvPr>
            <p:cNvSpPr/>
            <p:nvPr/>
          </p:nvSpPr>
          <p:spPr>
            <a:xfrm>
              <a:off x="4796008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43;p61">
              <a:extLst>
                <a:ext uri="{FF2B5EF4-FFF2-40B4-BE49-F238E27FC236}">
                  <a16:creationId xmlns:a16="http://schemas.microsoft.com/office/drawing/2014/main" id="{08F4221B-79A9-87C9-0DBF-4FC54BBE930F}"/>
                </a:ext>
              </a:extLst>
            </p:cNvPr>
            <p:cNvSpPr/>
            <p:nvPr/>
          </p:nvSpPr>
          <p:spPr>
            <a:xfrm>
              <a:off x="4796008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13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6508;p61">
            <a:extLst>
              <a:ext uri="{FF2B5EF4-FFF2-40B4-BE49-F238E27FC236}">
                <a16:creationId xmlns:a16="http://schemas.microsoft.com/office/drawing/2014/main" id="{404F1EA6-1B89-8D82-8181-2FC43E308AE1}"/>
              </a:ext>
            </a:extLst>
          </p:cNvPr>
          <p:cNvGrpSpPr/>
          <p:nvPr/>
        </p:nvGrpSpPr>
        <p:grpSpPr>
          <a:xfrm rot="13480746">
            <a:off x="993068" y="2264318"/>
            <a:ext cx="1184573" cy="1183735"/>
            <a:chOff x="2147925" y="2934100"/>
            <a:chExt cx="530200" cy="529825"/>
          </a:xfrm>
        </p:grpSpPr>
        <p:sp>
          <p:nvSpPr>
            <p:cNvPr id="67" name="Google Shape;16509;p61">
              <a:extLst>
                <a:ext uri="{FF2B5EF4-FFF2-40B4-BE49-F238E27FC236}">
                  <a16:creationId xmlns:a16="http://schemas.microsoft.com/office/drawing/2014/main" id="{F5E3E545-BC6C-C3B5-A09F-BA0296694A99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10;p61">
              <a:extLst>
                <a:ext uri="{FF2B5EF4-FFF2-40B4-BE49-F238E27FC236}">
                  <a16:creationId xmlns:a16="http://schemas.microsoft.com/office/drawing/2014/main" id="{EC6824E1-6687-2CCF-B70E-BFA8E7B42128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11;p61">
              <a:extLst>
                <a:ext uri="{FF2B5EF4-FFF2-40B4-BE49-F238E27FC236}">
                  <a16:creationId xmlns:a16="http://schemas.microsoft.com/office/drawing/2014/main" id="{AB4290AD-1A31-79A0-AE67-7B04E8628CA8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12;p61">
              <a:extLst>
                <a:ext uri="{FF2B5EF4-FFF2-40B4-BE49-F238E27FC236}">
                  <a16:creationId xmlns:a16="http://schemas.microsoft.com/office/drawing/2014/main" id="{A6ABBED2-3E50-C952-4589-E035CBEC563D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13;p61">
              <a:extLst>
                <a:ext uri="{FF2B5EF4-FFF2-40B4-BE49-F238E27FC236}">
                  <a16:creationId xmlns:a16="http://schemas.microsoft.com/office/drawing/2014/main" id="{168A4EEA-9442-D640-A38A-0BB70E3E7547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14;p61">
              <a:extLst>
                <a:ext uri="{FF2B5EF4-FFF2-40B4-BE49-F238E27FC236}">
                  <a16:creationId xmlns:a16="http://schemas.microsoft.com/office/drawing/2014/main" id="{A905B5D3-DEEB-AB94-23B3-54718881B797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5;p61">
              <a:extLst>
                <a:ext uri="{FF2B5EF4-FFF2-40B4-BE49-F238E27FC236}">
                  <a16:creationId xmlns:a16="http://schemas.microsoft.com/office/drawing/2014/main" id="{373521E0-5E59-8587-3ED6-82B7657FF4AD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16;p61">
              <a:extLst>
                <a:ext uri="{FF2B5EF4-FFF2-40B4-BE49-F238E27FC236}">
                  <a16:creationId xmlns:a16="http://schemas.microsoft.com/office/drawing/2014/main" id="{C52FCDCE-9EAF-C787-CB08-7662443715F1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17;p61">
              <a:extLst>
                <a:ext uri="{FF2B5EF4-FFF2-40B4-BE49-F238E27FC236}">
                  <a16:creationId xmlns:a16="http://schemas.microsoft.com/office/drawing/2014/main" id="{62698D8D-0AB2-5AE4-356D-781BE1B0347C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18;p61">
              <a:extLst>
                <a:ext uri="{FF2B5EF4-FFF2-40B4-BE49-F238E27FC236}">
                  <a16:creationId xmlns:a16="http://schemas.microsoft.com/office/drawing/2014/main" id="{E7CA7BAA-1CD3-E185-4BA6-DAD7697FF8D9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19;p61">
              <a:extLst>
                <a:ext uri="{FF2B5EF4-FFF2-40B4-BE49-F238E27FC236}">
                  <a16:creationId xmlns:a16="http://schemas.microsoft.com/office/drawing/2014/main" id="{6007A678-3B13-85AA-F5E2-1EFE9DB95875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20;p61">
              <a:extLst>
                <a:ext uri="{FF2B5EF4-FFF2-40B4-BE49-F238E27FC236}">
                  <a16:creationId xmlns:a16="http://schemas.microsoft.com/office/drawing/2014/main" id="{61E2E55C-4E14-AE50-3DAB-AB1BACBB9134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21;p61">
              <a:extLst>
                <a:ext uri="{FF2B5EF4-FFF2-40B4-BE49-F238E27FC236}">
                  <a16:creationId xmlns:a16="http://schemas.microsoft.com/office/drawing/2014/main" id="{2C4B206B-FBC6-39AC-BC66-C32B7E2B6CA6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22;p61">
              <a:extLst>
                <a:ext uri="{FF2B5EF4-FFF2-40B4-BE49-F238E27FC236}">
                  <a16:creationId xmlns:a16="http://schemas.microsoft.com/office/drawing/2014/main" id="{56C7F1CD-8558-85CE-9639-F3608B77A207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23;p61">
              <a:extLst>
                <a:ext uri="{FF2B5EF4-FFF2-40B4-BE49-F238E27FC236}">
                  <a16:creationId xmlns:a16="http://schemas.microsoft.com/office/drawing/2014/main" id="{8DCE5A73-ADE4-84BB-8A19-8E246DF61FB4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24;p61">
              <a:extLst>
                <a:ext uri="{FF2B5EF4-FFF2-40B4-BE49-F238E27FC236}">
                  <a16:creationId xmlns:a16="http://schemas.microsoft.com/office/drawing/2014/main" id="{E8DD8A5B-9F47-C39F-7305-7655AC87EE35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25;p61">
              <a:extLst>
                <a:ext uri="{FF2B5EF4-FFF2-40B4-BE49-F238E27FC236}">
                  <a16:creationId xmlns:a16="http://schemas.microsoft.com/office/drawing/2014/main" id="{46F868E1-0748-F487-69B6-07154516315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6;p61">
              <a:extLst>
                <a:ext uri="{FF2B5EF4-FFF2-40B4-BE49-F238E27FC236}">
                  <a16:creationId xmlns:a16="http://schemas.microsoft.com/office/drawing/2014/main" id="{CD405727-0B16-87F9-8B5F-64BC6F588DDF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527;p61">
              <a:extLst>
                <a:ext uri="{FF2B5EF4-FFF2-40B4-BE49-F238E27FC236}">
                  <a16:creationId xmlns:a16="http://schemas.microsoft.com/office/drawing/2014/main" id="{F2EB8BF1-07C0-4088-07AD-98161BF4269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28;p61">
              <a:extLst>
                <a:ext uri="{FF2B5EF4-FFF2-40B4-BE49-F238E27FC236}">
                  <a16:creationId xmlns:a16="http://schemas.microsoft.com/office/drawing/2014/main" id="{7BE06C8F-38EA-9BB7-91F0-CAB14C304CFC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529;p61">
              <a:extLst>
                <a:ext uri="{FF2B5EF4-FFF2-40B4-BE49-F238E27FC236}">
                  <a16:creationId xmlns:a16="http://schemas.microsoft.com/office/drawing/2014/main" id="{5DA57E75-AAB9-1433-AB53-7D645ECF04F1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30;p61">
              <a:extLst>
                <a:ext uri="{FF2B5EF4-FFF2-40B4-BE49-F238E27FC236}">
                  <a16:creationId xmlns:a16="http://schemas.microsoft.com/office/drawing/2014/main" id="{BB171751-80CF-C01F-AE02-4D653330C29D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31;p61">
              <a:extLst>
                <a:ext uri="{FF2B5EF4-FFF2-40B4-BE49-F238E27FC236}">
                  <a16:creationId xmlns:a16="http://schemas.microsoft.com/office/drawing/2014/main" id="{1CC54ABB-20D2-DDB0-25DC-B2C30BEA72B0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32;p61">
              <a:extLst>
                <a:ext uri="{FF2B5EF4-FFF2-40B4-BE49-F238E27FC236}">
                  <a16:creationId xmlns:a16="http://schemas.microsoft.com/office/drawing/2014/main" id="{BD771AE7-F670-9722-0CD7-18E2E60495A0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33;p61">
              <a:extLst>
                <a:ext uri="{FF2B5EF4-FFF2-40B4-BE49-F238E27FC236}">
                  <a16:creationId xmlns:a16="http://schemas.microsoft.com/office/drawing/2014/main" id="{90940B71-384B-A33A-084F-161F72497258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534;p61">
              <a:extLst>
                <a:ext uri="{FF2B5EF4-FFF2-40B4-BE49-F238E27FC236}">
                  <a16:creationId xmlns:a16="http://schemas.microsoft.com/office/drawing/2014/main" id="{2BCCC418-FD59-A8E2-E00E-E3556C32F7CB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535;p61">
              <a:extLst>
                <a:ext uri="{FF2B5EF4-FFF2-40B4-BE49-F238E27FC236}">
                  <a16:creationId xmlns:a16="http://schemas.microsoft.com/office/drawing/2014/main" id="{2ED09C13-5E37-3EED-8D83-31890944D0AB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536;p61">
              <a:extLst>
                <a:ext uri="{FF2B5EF4-FFF2-40B4-BE49-F238E27FC236}">
                  <a16:creationId xmlns:a16="http://schemas.microsoft.com/office/drawing/2014/main" id="{B99271B7-20F3-0ED0-8D79-BF1341AB8DB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537;p61">
              <a:extLst>
                <a:ext uri="{FF2B5EF4-FFF2-40B4-BE49-F238E27FC236}">
                  <a16:creationId xmlns:a16="http://schemas.microsoft.com/office/drawing/2014/main" id="{2B37EC51-34B2-7B77-BBE9-6C5DCEA159C6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538;p61">
              <a:extLst>
                <a:ext uri="{FF2B5EF4-FFF2-40B4-BE49-F238E27FC236}">
                  <a16:creationId xmlns:a16="http://schemas.microsoft.com/office/drawing/2014/main" id="{FB02DC0A-E73C-ABE3-1C26-057C4906906F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539;p61">
              <a:extLst>
                <a:ext uri="{FF2B5EF4-FFF2-40B4-BE49-F238E27FC236}">
                  <a16:creationId xmlns:a16="http://schemas.microsoft.com/office/drawing/2014/main" id="{AF07B371-4545-AF57-1456-A63377689FD7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540;p61">
              <a:extLst>
                <a:ext uri="{FF2B5EF4-FFF2-40B4-BE49-F238E27FC236}">
                  <a16:creationId xmlns:a16="http://schemas.microsoft.com/office/drawing/2014/main" id="{9A2D2B1E-D23E-C4D3-FE5E-60A8F6268644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41;p61">
              <a:extLst>
                <a:ext uri="{FF2B5EF4-FFF2-40B4-BE49-F238E27FC236}">
                  <a16:creationId xmlns:a16="http://schemas.microsoft.com/office/drawing/2014/main" id="{9BEE5592-B737-7C83-6740-BEC14F9D0990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42;p61">
              <a:extLst>
                <a:ext uri="{FF2B5EF4-FFF2-40B4-BE49-F238E27FC236}">
                  <a16:creationId xmlns:a16="http://schemas.microsoft.com/office/drawing/2014/main" id="{6EF1022D-4057-888B-E024-4F2BBADC9873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43;p61">
              <a:extLst>
                <a:ext uri="{FF2B5EF4-FFF2-40B4-BE49-F238E27FC236}">
                  <a16:creationId xmlns:a16="http://schemas.microsoft.com/office/drawing/2014/main" id="{D30D520D-B247-F92C-E9F2-D9771EFD94FC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44;p61">
              <a:extLst>
                <a:ext uri="{FF2B5EF4-FFF2-40B4-BE49-F238E27FC236}">
                  <a16:creationId xmlns:a16="http://schemas.microsoft.com/office/drawing/2014/main" id="{B1B1BB77-5D41-C24A-FAEF-0F5E6424C322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5;p61">
              <a:extLst>
                <a:ext uri="{FF2B5EF4-FFF2-40B4-BE49-F238E27FC236}">
                  <a16:creationId xmlns:a16="http://schemas.microsoft.com/office/drawing/2014/main" id="{2117EE9F-1AD1-549A-903A-627034570A61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46;p61">
              <a:extLst>
                <a:ext uri="{FF2B5EF4-FFF2-40B4-BE49-F238E27FC236}">
                  <a16:creationId xmlns:a16="http://schemas.microsoft.com/office/drawing/2014/main" id="{EA49B329-5C99-A1C0-6CD1-47B06267F050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47;p61">
              <a:extLst>
                <a:ext uri="{FF2B5EF4-FFF2-40B4-BE49-F238E27FC236}">
                  <a16:creationId xmlns:a16="http://schemas.microsoft.com/office/drawing/2014/main" id="{FC6B1AEF-B388-032E-38CE-8A678099CBFA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48;p61">
              <a:extLst>
                <a:ext uri="{FF2B5EF4-FFF2-40B4-BE49-F238E27FC236}">
                  <a16:creationId xmlns:a16="http://schemas.microsoft.com/office/drawing/2014/main" id="{44AF1B8F-705D-48EA-4B44-A8A81003135A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49;p61">
              <a:extLst>
                <a:ext uri="{FF2B5EF4-FFF2-40B4-BE49-F238E27FC236}">
                  <a16:creationId xmlns:a16="http://schemas.microsoft.com/office/drawing/2014/main" id="{632CBECD-5CD5-2775-371B-C28C830DD78F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50;p61">
              <a:extLst>
                <a:ext uri="{FF2B5EF4-FFF2-40B4-BE49-F238E27FC236}">
                  <a16:creationId xmlns:a16="http://schemas.microsoft.com/office/drawing/2014/main" id="{59500C9E-9398-0216-B8F1-D6DEAE2A3C3A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551;p61">
              <a:extLst>
                <a:ext uri="{FF2B5EF4-FFF2-40B4-BE49-F238E27FC236}">
                  <a16:creationId xmlns:a16="http://schemas.microsoft.com/office/drawing/2014/main" id="{45911717-841E-0509-FD4E-8444558ADDB0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52;p61">
              <a:extLst>
                <a:ext uri="{FF2B5EF4-FFF2-40B4-BE49-F238E27FC236}">
                  <a16:creationId xmlns:a16="http://schemas.microsoft.com/office/drawing/2014/main" id="{89C02715-FDB7-4C7F-D8B1-0B76261BD0B9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53;p61">
              <a:extLst>
                <a:ext uri="{FF2B5EF4-FFF2-40B4-BE49-F238E27FC236}">
                  <a16:creationId xmlns:a16="http://schemas.microsoft.com/office/drawing/2014/main" id="{22995DAE-CDD6-91B9-381D-B808F8AC2E54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54;p61">
              <a:extLst>
                <a:ext uri="{FF2B5EF4-FFF2-40B4-BE49-F238E27FC236}">
                  <a16:creationId xmlns:a16="http://schemas.microsoft.com/office/drawing/2014/main" id="{22FD1DCF-6A4F-B012-C2D0-DAEAA452F203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555;p61">
              <a:extLst>
                <a:ext uri="{FF2B5EF4-FFF2-40B4-BE49-F238E27FC236}">
                  <a16:creationId xmlns:a16="http://schemas.microsoft.com/office/drawing/2014/main" id="{5C811869-B1A4-B19E-9BE1-5289732D4B0C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556;p61">
              <a:extLst>
                <a:ext uri="{FF2B5EF4-FFF2-40B4-BE49-F238E27FC236}">
                  <a16:creationId xmlns:a16="http://schemas.microsoft.com/office/drawing/2014/main" id="{8728F7B1-BE62-8C60-FDA5-8FAC4A676C64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557;p61">
              <a:extLst>
                <a:ext uri="{FF2B5EF4-FFF2-40B4-BE49-F238E27FC236}">
                  <a16:creationId xmlns:a16="http://schemas.microsoft.com/office/drawing/2014/main" id="{8BCED74A-BBAF-8EDD-4F0E-49A6C7C8D7E6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558;p61">
              <a:extLst>
                <a:ext uri="{FF2B5EF4-FFF2-40B4-BE49-F238E27FC236}">
                  <a16:creationId xmlns:a16="http://schemas.microsoft.com/office/drawing/2014/main" id="{F30528CC-71D2-E14D-D8CC-97C5A8BE56F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559;p61">
              <a:extLst>
                <a:ext uri="{FF2B5EF4-FFF2-40B4-BE49-F238E27FC236}">
                  <a16:creationId xmlns:a16="http://schemas.microsoft.com/office/drawing/2014/main" id="{BDAA42D7-58DE-868A-59F3-18DB22DAD6AB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560;p61">
              <a:extLst>
                <a:ext uri="{FF2B5EF4-FFF2-40B4-BE49-F238E27FC236}">
                  <a16:creationId xmlns:a16="http://schemas.microsoft.com/office/drawing/2014/main" id="{09DACBC3-ABF2-A911-177C-36CC15F66FEE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561;p61">
              <a:extLst>
                <a:ext uri="{FF2B5EF4-FFF2-40B4-BE49-F238E27FC236}">
                  <a16:creationId xmlns:a16="http://schemas.microsoft.com/office/drawing/2014/main" id="{2012D8F6-F1C8-A8B8-C6D6-7D2E6A28E84F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562;p61">
              <a:extLst>
                <a:ext uri="{FF2B5EF4-FFF2-40B4-BE49-F238E27FC236}">
                  <a16:creationId xmlns:a16="http://schemas.microsoft.com/office/drawing/2014/main" id="{5387F668-0A96-8D2F-05B9-1A5878E4EC2F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563;p61">
              <a:extLst>
                <a:ext uri="{FF2B5EF4-FFF2-40B4-BE49-F238E27FC236}">
                  <a16:creationId xmlns:a16="http://schemas.microsoft.com/office/drawing/2014/main" id="{DD7E64B5-1705-6A65-0E0E-9D60F9EB9376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17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1" y="1512297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5763547" y="365026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GAMEPLAY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9765069" y="1968759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03.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95762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9" name="Google Shape;16610;p61">
            <a:extLst>
              <a:ext uri="{FF2B5EF4-FFF2-40B4-BE49-F238E27FC236}">
                <a16:creationId xmlns:a16="http://schemas.microsoft.com/office/drawing/2014/main" id="{AA62BB8C-A068-3A0B-AC57-32ADDE0BCD04}"/>
              </a:ext>
            </a:extLst>
          </p:cNvPr>
          <p:cNvGrpSpPr/>
          <p:nvPr/>
        </p:nvGrpSpPr>
        <p:grpSpPr>
          <a:xfrm flipH="1">
            <a:off x="9925450" y="1434593"/>
            <a:ext cx="619917" cy="530897"/>
            <a:chOff x="4796008" y="1668011"/>
            <a:chExt cx="619917" cy="530897"/>
          </a:xfrm>
        </p:grpSpPr>
        <p:sp>
          <p:nvSpPr>
            <p:cNvPr id="21" name="Google Shape;16611;p61">
              <a:extLst>
                <a:ext uri="{FF2B5EF4-FFF2-40B4-BE49-F238E27FC236}">
                  <a16:creationId xmlns:a16="http://schemas.microsoft.com/office/drawing/2014/main" id="{CEB6A5EB-AED6-0819-3EAA-C28F264023D7}"/>
                </a:ext>
              </a:extLst>
            </p:cNvPr>
            <p:cNvSpPr/>
            <p:nvPr/>
          </p:nvSpPr>
          <p:spPr>
            <a:xfrm>
              <a:off x="5238916" y="16680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612;p61">
              <a:extLst>
                <a:ext uri="{FF2B5EF4-FFF2-40B4-BE49-F238E27FC236}">
                  <a16:creationId xmlns:a16="http://schemas.microsoft.com/office/drawing/2014/main" id="{52DC16F7-B7F3-4824-98B1-03BCFF35664D}"/>
                </a:ext>
              </a:extLst>
            </p:cNvPr>
            <p:cNvSpPr/>
            <p:nvPr/>
          </p:nvSpPr>
          <p:spPr>
            <a:xfrm>
              <a:off x="5149896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613;p61">
              <a:extLst>
                <a:ext uri="{FF2B5EF4-FFF2-40B4-BE49-F238E27FC236}">
                  <a16:creationId xmlns:a16="http://schemas.microsoft.com/office/drawing/2014/main" id="{AD842058-3295-22B7-7391-E5C1FC8B3306}"/>
                </a:ext>
              </a:extLst>
            </p:cNvPr>
            <p:cNvSpPr/>
            <p:nvPr/>
          </p:nvSpPr>
          <p:spPr>
            <a:xfrm>
              <a:off x="5061972" y="16680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4"/>
                  </a:lnTo>
                  <a:lnTo>
                    <a:pt x="1364" y="1364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614;p61">
              <a:extLst>
                <a:ext uri="{FF2B5EF4-FFF2-40B4-BE49-F238E27FC236}">
                  <a16:creationId xmlns:a16="http://schemas.microsoft.com/office/drawing/2014/main" id="{1DFFB979-85CF-1B63-82DF-5E7DAEB0AFC5}"/>
                </a:ext>
              </a:extLst>
            </p:cNvPr>
            <p:cNvSpPr/>
            <p:nvPr/>
          </p:nvSpPr>
          <p:spPr>
            <a:xfrm>
              <a:off x="4972952" y="16680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4"/>
                  </a:lnTo>
                  <a:lnTo>
                    <a:pt x="1380" y="1364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615;p61">
              <a:extLst>
                <a:ext uri="{FF2B5EF4-FFF2-40B4-BE49-F238E27FC236}">
                  <a16:creationId xmlns:a16="http://schemas.microsoft.com/office/drawing/2014/main" id="{1DA21577-0C8A-D6A7-B945-66F51E23E6A0}"/>
                </a:ext>
              </a:extLst>
            </p:cNvPr>
            <p:cNvSpPr/>
            <p:nvPr/>
          </p:nvSpPr>
          <p:spPr>
            <a:xfrm>
              <a:off x="5238916" y="17559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616;p61">
              <a:extLst>
                <a:ext uri="{FF2B5EF4-FFF2-40B4-BE49-F238E27FC236}">
                  <a16:creationId xmlns:a16="http://schemas.microsoft.com/office/drawing/2014/main" id="{3A7A2C43-774B-9B37-90D7-7A3C9E8FA2DC}"/>
                </a:ext>
              </a:extLst>
            </p:cNvPr>
            <p:cNvSpPr/>
            <p:nvPr/>
          </p:nvSpPr>
          <p:spPr>
            <a:xfrm>
              <a:off x="5149896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617;p61">
              <a:extLst>
                <a:ext uri="{FF2B5EF4-FFF2-40B4-BE49-F238E27FC236}">
                  <a16:creationId xmlns:a16="http://schemas.microsoft.com/office/drawing/2014/main" id="{0616417D-49E5-A6F7-A3A3-D64F36BD9D52}"/>
                </a:ext>
              </a:extLst>
            </p:cNvPr>
            <p:cNvSpPr/>
            <p:nvPr/>
          </p:nvSpPr>
          <p:spPr>
            <a:xfrm>
              <a:off x="5061972" y="17559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0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618;p61">
              <a:extLst>
                <a:ext uri="{FF2B5EF4-FFF2-40B4-BE49-F238E27FC236}">
                  <a16:creationId xmlns:a16="http://schemas.microsoft.com/office/drawing/2014/main" id="{AA2BDC1C-117B-3B37-B582-0D7D8046CF88}"/>
                </a:ext>
              </a:extLst>
            </p:cNvPr>
            <p:cNvSpPr/>
            <p:nvPr/>
          </p:nvSpPr>
          <p:spPr>
            <a:xfrm>
              <a:off x="4972952" y="17559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0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619;p61">
              <a:extLst>
                <a:ext uri="{FF2B5EF4-FFF2-40B4-BE49-F238E27FC236}">
                  <a16:creationId xmlns:a16="http://schemas.microsoft.com/office/drawing/2014/main" id="{D5427C6D-5BF3-C1C4-0250-80FCB12E1F5C}"/>
                </a:ext>
              </a:extLst>
            </p:cNvPr>
            <p:cNvSpPr/>
            <p:nvPr/>
          </p:nvSpPr>
          <p:spPr>
            <a:xfrm>
              <a:off x="5327872" y="1844955"/>
              <a:ext cx="88053" cy="89020"/>
            </a:xfrm>
            <a:custGeom>
              <a:avLst/>
              <a:gdLst/>
              <a:ahLst/>
              <a:cxnLst/>
              <a:rect l="l" t="t" r="r" b="b"/>
              <a:pathLst>
                <a:path w="1365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620;p61">
              <a:extLst>
                <a:ext uri="{FF2B5EF4-FFF2-40B4-BE49-F238E27FC236}">
                  <a16:creationId xmlns:a16="http://schemas.microsoft.com/office/drawing/2014/main" id="{CC711376-C2B7-799B-5E09-E7A8CD049DCF}"/>
                </a:ext>
              </a:extLst>
            </p:cNvPr>
            <p:cNvSpPr/>
            <p:nvPr/>
          </p:nvSpPr>
          <p:spPr>
            <a:xfrm>
              <a:off x="5238916" y="1844955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621;p61">
              <a:extLst>
                <a:ext uri="{FF2B5EF4-FFF2-40B4-BE49-F238E27FC236}">
                  <a16:creationId xmlns:a16="http://schemas.microsoft.com/office/drawing/2014/main" id="{A9AFADAE-5AF6-710E-6E65-20E3609BCC09}"/>
                </a:ext>
              </a:extLst>
            </p:cNvPr>
            <p:cNvSpPr/>
            <p:nvPr/>
          </p:nvSpPr>
          <p:spPr>
            <a:xfrm>
              <a:off x="5149896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622;p61">
              <a:extLst>
                <a:ext uri="{FF2B5EF4-FFF2-40B4-BE49-F238E27FC236}">
                  <a16:creationId xmlns:a16="http://schemas.microsoft.com/office/drawing/2014/main" id="{9B3791A3-6AD4-1B81-8A83-2AE57599C331}"/>
                </a:ext>
              </a:extLst>
            </p:cNvPr>
            <p:cNvSpPr/>
            <p:nvPr/>
          </p:nvSpPr>
          <p:spPr>
            <a:xfrm>
              <a:off x="5061972" y="1844955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623;p61">
              <a:extLst>
                <a:ext uri="{FF2B5EF4-FFF2-40B4-BE49-F238E27FC236}">
                  <a16:creationId xmlns:a16="http://schemas.microsoft.com/office/drawing/2014/main" id="{62F0B182-F17A-6C2F-A623-B60F8A3267E1}"/>
                </a:ext>
              </a:extLst>
            </p:cNvPr>
            <p:cNvSpPr/>
            <p:nvPr/>
          </p:nvSpPr>
          <p:spPr>
            <a:xfrm>
              <a:off x="4972952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624;p61">
              <a:extLst>
                <a:ext uri="{FF2B5EF4-FFF2-40B4-BE49-F238E27FC236}">
                  <a16:creationId xmlns:a16="http://schemas.microsoft.com/office/drawing/2014/main" id="{81534D23-955B-F925-C340-D7D1C74162DF}"/>
                </a:ext>
              </a:extLst>
            </p:cNvPr>
            <p:cNvSpPr/>
            <p:nvPr/>
          </p:nvSpPr>
          <p:spPr>
            <a:xfrm>
              <a:off x="5327872" y="1933911"/>
              <a:ext cx="88053" cy="88053"/>
            </a:xfrm>
            <a:custGeom>
              <a:avLst/>
              <a:gdLst/>
              <a:ahLst/>
              <a:cxnLst/>
              <a:rect l="l" t="t" r="r" b="b"/>
              <a:pathLst>
                <a:path w="1365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625;p61">
              <a:extLst>
                <a:ext uri="{FF2B5EF4-FFF2-40B4-BE49-F238E27FC236}">
                  <a16:creationId xmlns:a16="http://schemas.microsoft.com/office/drawing/2014/main" id="{3911DBDC-F239-4027-5B8C-9ED085B3C567}"/>
                </a:ext>
              </a:extLst>
            </p:cNvPr>
            <p:cNvSpPr/>
            <p:nvPr/>
          </p:nvSpPr>
          <p:spPr>
            <a:xfrm>
              <a:off x="5238916" y="1933911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626;p61">
              <a:extLst>
                <a:ext uri="{FF2B5EF4-FFF2-40B4-BE49-F238E27FC236}">
                  <a16:creationId xmlns:a16="http://schemas.microsoft.com/office/drawing/2014/main" id="{9DCB89A5-79B6-62C7-862E-72926D15A99C}"/>
                </a:ext>
              </a:extLst>
            </p:cNvPr>
            <p:cNvSpPr/>
            <p:nvPr/>
          </p:nvSpPr>
          <p:spPr>
            <a:xfrm>
              <a:off x="5149896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627;p61">
              <a:extLst>
                <a:ext uri="{FF2B5EF4-FFF2-40B4-BE49-F238E27FC236}">
                  <a16:creationId xmlns:a16="http://schemas.microsoft.com/office/drawing/2014/main" id="{CEFA2BBD-6EE8-C420-FD8D-664DAF6672E9}"/>
                </a:ext>
              </a:extLst>
            </p:cNvPr>
            <p:cNvSpPr/>
            <p:nvPr/>
          </p:nvSpPr>
          <p:spPr>
            <a:xfrm>
              <a:off x="5061972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628;p61">
              <a:extLst>
                <a:ext uri="{FF2B5EF4-FFF2-40B4-BE49-F238E27FC236}">
                  <a16:creationId xmlns:a16="http://schemas.microsoft.com/office/drawing/2014/main" id="{21B2181C-6E27-6EC4-588E-39834AEB6EAB}"/>
                </a:ext>
              </a:extLst>
            </p:cNvPr>
            <p:cNvSpPr/>
            <p:nvPr/>
          </p:nvSpPr>
          <p:spPr>
            <a:xfrm>
              <a:off x="4972952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629;p61">
              <a:extLst>
                <a:ext uri="{FF2B5EF4-FFF2-40B4-BE49-F238E27FC236}">
                  <a16:creationId xmlns:a16="http://schemas.microsoft.com/office/drawing/2014/main" id="{9B0FFFF1-FA88-A42A-D912-092FE6D85473}"/>
                </a:ext>
              </a:extLst>
            </p:cNvPr>
            <p:cNvSpPr/>
            <p:nvPr/>
          </p:nvSpPr>
          <p:spPr>
            <a:xfrm>
              <a:off x="4885028" y="1933911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30;p61">
              <a:extLst>
                <a:ext uri="{FF2B5EF4-FFF2-40B4-BE49-F238E27FC236}">
                  <a16:creationId xmlns:a16="http://schemas.microsoft.com/office/drawing/2014/main" id="{27FF4892-233A-8497-EE60-EA4FB0CF6C19}"/>
                </a:ext>
              </a:extLst>
            </p:cNvPr>
            <p:cNvSpPr/>
            <p:nvPr/>
          </p:nvSpPr>
          <p:spPr>
            <a:xfrm>
              <a:off x="5238916" y="2021899"/>
              <a:ext cx="89020" cy="89020"/>
            </a:xfrm>
            <a:custGeom>
              <a:avLst/>
              <a:gdLst/>
              <a:ahLst/>
              <a:cxnLst/>
              <a:rect l="l" t="t" r="r" b="b"/>
              <a:pathLst>
                <a:path w="1380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31;p61">
              <a:extLst>
                <a:ext uri="{FF2B5EF4-FFF2-40B4-BE49-F238E27FC236}">
                  <a16:creationId xmlns:a16="http://schemas.microsoft.com/office/drawing/2014/main" id="{B4946ACC-A7C1-A530-FB41-9716F4018758}"/>
                </a:ext>
              </a:extLst>
            </p:cNvPr>
            <p:cNvSpPr/>
            <p:nvPr/>
          </p:nvSpPr>
          <p:spPr>
            <a:xfrm>
              <a:off x="5149896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32;p61">
              <a:extLst>
                <a:ext uri="{FF2B5EF4-FFF2-40B4-BE49-F238E27FC236}">
                  <a16:creationId xmlns:a16="http://schemas.microsoft.com/office/drawing/2014/main" id="{1209579C-EF8C-7F45-57B3-7BFDEBF55B8C}"/>
                </a:ext>
              </a:extLst>
            </p:cNvPr>
            <p:cNvSpPr/>
            <p:nvPr/>
          </p:nvSpPr>
          <p:spPr>
            <a:xfrm>
              <a:off x="5061972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33;p61">
              <a:extLst>
                <a:ext uri="{FF2B5EF4-FFF2-40B4-BE49-F238E27FC236}">
                  <a16:creationId xmlns:a16="http://schemas.microsoft.com/office/drawing/2014/main" id="{16879DA7-F93F-0CD2-C0FB-A60D474B7CB4}"/>
                </a:ext>
              </a:extLst>
            </p:cNvPr>
            <p:cNvSpPr/>
            <p:nvPr/>
          </p:nvSpPr>
          <p:spPr>
            <a:xfrm>
              <a:off x="4972952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34;p61">
              <a:extLst>
                <a:ext uri="{FF2B5EF4-FFF2-40B4-BE49-F238E27FC236}">
                  <a16:creationId xmlns:a16="http://schemas.microsoft.com/office/drawing/2014/main" id="{546A1102-27B5-2FF8-02E4-435C8710CE16}"/>
                </a:ext>
              </a:extLst>
            </p:cNvPr>
            <p:cNvSpPr/>
            <p:nvPr/>
          </p:nvSpPr>
          <p:spPr>
            <a:xfrm>
              <a:off x="4885028" y="2021899"/>
              <a:ext cx="87988" cy="89020"/>
            </a:xfrm>
            <a:custGeom>
              <a:avLst/>
              <a:gdLst/>
              <a:ahLst/>
              <a:cxnLst/>
              <a:rect l="l" t="t" r="r" b="b"/>
              <a:pathLst>
                <a:path w="1364" h="1380" extrusionOk="0">
                  <a:moveTo>
                    <a:pt x="0" y="1"/>
                  </a:moveTo>
                  <a:lnTo>
                    <a:pt x="0" y="1380"/>
                  </a:lnTo>
                  <a:lnTo>
                    <a:pt x="1364" y="138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635;p61">
              <a:extLst>
                <a:ext uri="{FF2B5EF4-FFF2-40B4-BE49-F238E27FC236}">
                  <a16:creationId xmlns:a16="http://schemas.microsoft.com/office/drawing/2014/main" id="{52EDD2C3-21E2-74D0-ED6D-2B8B0DE44FE0}"/>
                </a:ext>
              </a:extLst>
            </p:cNvPr>
            <p:cNvSpPr/>
            <p:nvPr/>
          </p:nvSpPr>
          <p:spPr>
            <a:xfrm>
              <a:off x="5238916" y="2110855"/>
              <a:ext cx="89020" cy="88053"/>
            </a:xfrm>
            <a:custGeom>
              <a:avLst/>
              <a:gdLst/>
              <a:ahLst/>
              <a:cxnLst/>
              <a:rect l="l" t="t" r="r" b="b"/>
              <a:pathLst>
                <a:path w="1380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636;p61">
              <a:extLst>
                <a:ext uri="{FF2B5EF4-FFF2-40B4-BE49-F238E27FC236}">
                  <a16:creationId xmlns:a16="http://schemas.microsoft.com/office/drawing/2014/main" id="{B6109B4E-9BF4-765E-91B7-1B82420D54AE}"/>
                </a:ext>
              </a:extLst>
            </p:cNvPr>
            <p:cNvSpPr/>
            <p:nvPr/>
          </p:nvSpPr>
          <p:spPr>
            <a:xfrm>
              <a:off x="5149896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37;p61">
              <a:extLst>
                <a:ext uri="{FF2B5EF4-FFF2-40B4-BE49-F238E27FC236}">
                  <a16:creationId xmlns:a16="http://schemas.microsoft.com/office/drawing/2014/main" id="{0E688F32-B98D-1E72-2D49-247BEC0E6952}"/>
                </a:ext>
              </a:extLst>
            </p:cNvPr>
            <p:cNvSpPr/>
            <p:nvPr/>
          </p:nvSpPr>
          <p:spPr>
            <a:xfrm>
              <a:off x="5061972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638;p61">
              <a:extLst>
                <a:ext uri="{FF2B5EF4-FFF2-40B4-BE49-F238E27FC236}">
                  <a16:creationId xmlns:a16="http://schemas.microsoft.com/office/drawing/2014/main" id="{26551208-99E0-1AF4-4280-A8ECDD6E7503}"/>
                </a:ext>
              </a:extLst>
            </p:cNvPr>
            <p:cNvSpPr/>
            <p:nvPr/>
          </p:nvSpPr>
          <p:spPr>
            <a:xfrm>
              <a:off x="4972952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639;p61">
              <a:extLst>
                <a:ext uri="{FF2B5EF4-FFF2-40B4-BE49-F238E27FC236}">
                  <a16:creationId xmlns:a16="http://schemas.microsoft.com/office/drawing/2014/main" id="{CD40968F-F881-0AB4-F307-0F83B97A8679}"/>
                </a:ext>
              </a:extLst>
            </p:cNvPr>
            <p:cNvSpPr/>
            <p:nvPr/>
          </p:nvSpPr>
          <p:spPr>
            <a:xfrm>
              <a:off x="4885028" y="2110855"/>
              <a:ext cx="87988" cy="88053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40;p61">
              <a:extLst>
                <a:ext uri="{FF2B5EF4-FFF2-40B4-BE49-F238E27FC236}">
                  <a16:creationId xmlns:a16="http://schemas.microsoft.com/office/drawing/2014/main" id="{41A64B88-7C55-41AB-5E1C-4098B53E18B4}"/>
                </a:ext>
              </a:extLst>
            </p:cNvPr>
            <p:cNvSpPr/>
            <p:nvPr/>
          </p:nvSpPr>
          <p:spPr>
            <a:xfrm>
              <a:off x="4796008" y="1844955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41;p61">
              <a:extLst>
                <a:ext uri="{FF2B5EF4-FFF2-40B4-BE49-F238E27FC236}">
                  <a16:creationId xmlns:a16="http://schemas.microsoft.com/office/drawing/2014/main" id="{4032012B-FA5E-B14B-DF96-CD38A1CF7446}"/>
                </a:ext>
              </a:extLst>
            </p:cNvPr>
            <p:cNvSpPr/>
            <p:nvPr/>
          </p:nvSpPr>
          <p:spPr>
            <a:xfrm>
              <a:off x="4796008" y="1933911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42;p61">
              <a:extLst>
                <a:ext uri="{FF2B5EF4-FFF2-40B4-BE49-F238E27FC236}">
                  <a16:creationId xmlns:a16="http://schemas.microsoft.com/office/drawing/2014/main" id="{94C0FD89-BAD0-5EA8-FA54-9249F9A6C1A8}"/>
                </a:ext>
              </a:extLst>
            </p:cNvPr>
            <p:cNvSpPr/>
            <p:nvPr/>
          </p:nvSpPr>
          <p:spPr>
            <a:xfrm>
              <a:off x="4796008" y="2021899"/>
              <a:ext cx="89085" cy="89020"/>
            </a:xfrm>
            <a:custGeom>
              <a:avLst/>
              <a:gdLst/>
              <a:ahLst/>
              <a:cxnLst/>
              <a:rect l="l" t="t" r="r" b="b"/>
              <a:pathLst>
                <a:path w="1381" h="1380" extrusionOk="0">
                  <a:moveTo>
                    <a:pt x="1" y="1"/>
                  </a:moveTo>
                  <a:lnTo>
                    <a:pt x="1" y="1380"/>
                  </a:lnTo>
                  <a:lnTo>
                    <a:pt x="1380" y="138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643;p61">
              <a:extLst>
                <a:ext uri="{FF2B5EF4-FFF2-40B4-BE49-F238E27FC236}">
                  <a16:creationId xmlns:a16="http://schemas.microsoft.com/office/drawing/2014/main" id="{1D112B89-8827-A9DB-3AC4-21B6941EF8FE}"/>
                </a:ext>
              </a:extLst>
            </p:cNvPr>
            <p:cNvSpPr/>
            <p:nvPr/>
          </p:nvSpPr>
          <p:spPr>
            <a:xfrm>
              <a:off x="4796008" y="2110855"/>
              <a:ext cx="89085" cy="88053"/>
            </a:xfrm>
            <a:custGeom>
              <a:avLst/>
              <a:gdLst/>
              <a:ahLst/>
              <a:cxnLst/>
              <a:rect l="l" t="t" r="r" b="b"/>
              <a:pathLst>
                <a:path w="1381" h="1365" extrusionOk="0">
                  <a:moveTo>
                    <a:pt x="1" y="1"/>
                  </a:moveTo>
                  <a:lnTo>
                    <a:pt x="1" y="1365"/>
                  </a:lnTo>
                  <a:lnTo>
                    <a:pt x="1380" y="1365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604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16508;p61">
            <a:extLst>
              <a:ext uri="{FF2B5EF4-FFF2-40B4-BE49-F238E27FC236}">
                <a16:creationId xmlns:a16="http://schemas.microsoft.com/office/drawing/2014/main" id="{404F1EA6-1B89-8D82-8181-2FC43E308AE1}"/>
              </a:ext>
            </a:extLst>
          </p:cNvPr>
          <p:cNvGrpSpPr/>
          <p:nvPr/>
        </p:nvGrpSpPr>
        <p:grpSpPr>
          <a:xfrm rot="13480746">
            <a:off x="10421549" y="2264318"/>
            <a:ext cx="1184573" cy="1183735"/>
            <a:chOff x="2147925" y="2934100"/>
            <a:chExt cx="530200" cy="529825"/>
          </a:xfrm>
        </p:grpSpPr>
        <p:sp>
          <p:nvSpPr>
            <p:cNvPr id="67" name="Google Shape;16509;p61">
              <a:extLst>
                <a:ext uri="{FF2B5EF4-FFF2-40B4-BE49-F238E27FC236}">
                  <a16:creationId xmlns:a16="http://schemas.microsoft.com/office/drawing/2014/main" id="{F5E3E545-BC6C-C3B5-A09F-BA0296694A99}"/>
                </a:ext>
              </a:extLst>
            </p:cNvPr>
            <p:cNvSpPr/>
            <p:nvPr/>
          </p:nvSpPr>
          <p:spPr>
            <a:xfrm>
              <a:off x="2147925" y="293410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510;p61">
              <a:extLst>
                <a:ext uri="{FF2B5EF4-FFF2-40B4-BE49-F238E27FC236}">
                  <a16:creationId xmlns:a16="http://schemas.microsoft.com/office/drawing/2014/main" id="{EC6824E1-6687-2CCF-B70E-BFA8E7B42128}"/>
                </a:ext>
              </a:extLst>
            </p:cNvPr>
            <p:cNvSpPr/>
            <p:nvPr/>
          </p:nvSpPr>
          <p:spPr>
            <a:xfrm>
              <a:off x="2183200" y="293410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511;p61">
              <a:extLst>
                <a:ext uri="{FF2B5EF4-FFF2-40B4-BE49-F238E27FC236}">
                  <a16:creationId xmlns:a16="http://schemas.microsoft.com/office/drawing/2014/main" id="{AB4290AD-1A31-79A0-AE67-7B04E8628CA8}"/>
                </a:ext>
              </a:extLst>
            </p:cNvPr>
            <p:cNvSpPr/>
            <p:nvPr/>
          </p:nvSpPr>
          <p:spPr>
            <a:xfrm>
              <a:off x="2147925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512;p61">
              <a:extLst>
                <a:ext uri="{FF2B5EF4-FFF2-40B4-BE49-F238E27FC236}">
                  <a16:creationId xmlns:a16="http://schemas.microsoft.com/office/drawing/2014/main" id="{A6ABBED2-3E50-C952-4589-E035CBEC563D}"/>
                </a:ext>
              </a:extLst>
            </p:cNvPr>
            <p:cNvSpPr/>
            <p:nvPr/>
          </p:nvSpPr>
          <p:spPr>
            <a:xfrm>
              <a:off x="2183200" y="296937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513;p61">
              <a:extLst>
                <a:ext uri="{FF2B5EF4-FFF2-40B4-BE49-F238E27FC236}">
                  <a16:creationId xmlns:a16="http://schemas.microsoft.com/office/drawing/2014/main" id="{168A4EEA-9442-D640-A38A-0BB70E3E7547}"/>
                </a:ext>
              </a:extLst>
            </p:cNvPr>
            <p:cNvSpPr/>
            <p:nvPr/>
          </p:nvSpPr>
          <p:spPr>
            <a:xfrm>
              <a:off x="2218450" y="296937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514;p61">
              <a:extLst>
                <a:ext uri="{FF2B5EF4-FFF2-40B4-BE49-F238E27FC236}">
                  <a16:creationId xmlns:a16="http://schemas.microsoft.com/office/drawing/2014/main" id="{A905B5D3-DEEB-AB94-23B3-54718881B797}"/>
                </a:ext>
              </a:extLst>
            </p:cNvPr>
            <p:cNvSpPr/>
            <p:nvPr/>
          </p:nvSpPr>
          <p:spPr>
            <a:xfrm>
              <a:off x="2183200" y="30046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515;p61">
              <a:extLst>
                <a:ext uri="{FF2B5EF4-FFF2-40B4-BE49-F238E27FC236}">
                  <a16:creationId xmlns:a16="http://schemas.microsoft.com/office/drawing/2014/main" id="{373521E0-5E59-8587-3ED6-82B7657FF4AD}"/>
                </a:ext>
              </a:extLst>
            </p:cNvPr>
            <p:cNvSpPr/>
            <p:nvPr/>
          </p:nvSpPr>
          <p:spPr>
            <a:xfrm>
              <a:off x="2218450" y="3004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516;p61">
              <a:extLst>
                <a:ext uri="{FF2B5EF4-FFF2-40B4-BE49-F238E27FC236}">
                  <a16:creationId xmlns:a16="http://schemas.microsoft.com/office/drawing/2014/main" id="{C52FCDCE-9EAF-C787-CB08-7662443715F1}"/>
                </a:ext>
              </a:extLst>
            </p:cNvPr>
            <p:cNvSpPr/>
            <p:nvPr/>
          </p:nvSpPr>
          <p:spPr>
            <a:xfrm>
              <a:off x="2253725" y="3004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517;p61">
              <a:extLst>
                <a:ext uri="{FF2B5EF4-FFF2-40B4-BE49-F238E27FC236}">
                  <a16:creationId xmlns:a16="http://schemas.microsoft.com/office/drawing/2014/main" id="{62698D8D-0AB2-5AE4-356D-781BE1B0347C}"/>
                </a:ext>
              </a:extLst>
            </p:cNvPr>
            <p:cNvSpPr/>
            <p:nvPr/>
          </p:nvSpPr>
          <p:spPr>
            <a:xfrm>
              <a:off x="2218450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518;p61">
              <a:extLst>
                <a:ext uri="{FF2B5EF4-FFF2-40B4-BE49-F238E27FC236}">
                  <a16:creationId xmlns:a16="http://schemas.microsoft.com/office/drawing/2014/main" id="{E7CA7BAA-1CD3-E185-4BA6-DAD7697FF8D9}"/>
                </a:ext>
              </a:extLst>
            </p:cNvPr>
            <p:cNvSpPr/>
            <p:nvPr/>
          </p:nvSpPr>
          <p:spPr>
            <a:xfrm>
              <a:off x="2253725" y="3039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519;p61">
              <a:extLst>
                <a:ext uri="{FF2B5EF4-FFF2-40B4-BE49-F238E27FC236}">
                  <a16:creationId xmlns:a16="http://schemas.microsoft.com/office/drawing/2014/main" id="{6007A678-3B13-85AA-F5E2-1EFE9DB95875}"/>
                </a:ext>
              </a:extLst>
            </p:cNvPr>
            <p:cNvSpPr/>
            <p:nvPr/>
          </p:nvSpPr>
          <p:spPr>
            <a:xfrm>
              <a:off x="2289375" y="3039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520;p61">
              <a:extLst>
                <a:ext uri="{FF2B5EF4-FFF2-40B4-BE49-F238E27FC236}">
                  <a16:creationId xmlns:a16="http://schemas.microsoft.com/office/drawing/2014/main" id="{61E2E55C-4E14-AE50-3DAB-AB1BACBB9134}"/>
                </a:ext>
              </a:extLst>
            </p:cNvPr>
            <p:cNvSpPr/>
            <p:nvPr/>
          </p:nvSpPr>
          <p:spPr>
            <a:xfrm>
              <a:off x="2253725" y="3075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521;p61">
              <a:extLst>
                <a:ext uri="{FF2B5EF4-FFF2-40B4-BE49-F238E27FC236}">
                  <a16:creationId xmlns:a16="http://schemas.microsoft.com/office/drawing/2014/main" id="{2C4B206B-FBC6-39AC-BC66-C32B7E2B6CA6}"/>
                </a:ext>
              </a:extLst>
            </p:cNvPr>
            <p:cNvSpPr/>
            <p:nvPr/>
          </p:nvSpPr>
          <p:spPr>
            <a:xfrm>
              <a:off x="2289375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522;p61">
              <a:extLst>
                <a:ext uri="{FF2B5EF4-FFF2-40B4-BE49-F238E27FC236}">
                  <a16:creationId xmlns:a16="http://schemas.microsoft.com/office/drawing/2014/main" id="{56C7F1CD-8558-85CE-9639-F3608B77A207}"/>
                </a:ext>
              </a:extLst>
            </p:cNvPr>
            <p:cNvSpPr/>
            <p:nvPr/>
          </p:nvSpPr>
          <p:spPr>
            <a:xfrm>
              <a:off x="2324650" y="3075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523;p61">
              <a:extLst>
                <a:ext uri="{FF2B5EF4-FFF2-40B4-BE49-F238E27FC236}">
                  <a16:creationId xmlns:a16="http://schemas.microsoft.com/office/drawing/2014/main" id="{8DCE5A73-ADE4-84BB-8A19-8E246DF61FB4}"/>
                </a:ext>
              </a:extLst>
            </p:cNvPr>
            <p:cNvSpPr/>
            <p:nvPr/>
          </p:nvSpPr>
          <p:spPr>
            <a:xfrm>
              <a:off x="2289375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24;p61">
              <a:extLst>
                <a:ext uri="{FF2B5EF4-FFF2-40B4-BE49-F238E27FC236}">
                  <a16:creationId xmlns:a16="http://schemas.microsoft.com/office/drawing/2014/main" id="{E8DD8A5B-9F47-C39F-7305-7655AC87EE35}"/>
                </a:ext>
              </a:extLst>
            </p:cNvPr>
            <p:cNvSpPr/>
            <p:nvPr/>
          </p:nvSpPr>
          <p:spPr>
            <a:xfrm>
              <a:off x="2324650" y="31108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25;p61">
              <a:extLst>
                <a:ext uri="{FF2B5EF4-FFF2-40B4-BE49-F238E27FC236}">
                  <a16:creationId xmlns:a16="http://schemas.microsoft.com/office/drawing/2014/main" id="{46F868E1-0748-F487-69B6-07154516315F}"/>
                </a:ext>
              </a:extLst>
            </p:cNvPr>
            <p:cNvSpPr/>
            <p:nvPr/>
          </p:nvSpPr>
          <p:spPr>
            <a:xfrm>
              <a:off x="2359925" y="3110825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6;p61">
              <a:extLst>
                <a:ext uri="{FF2B5EF4-FFF2-40B4-BE49-F238E27FC236}">
                  <a16:creationId xmlns:a16="http://schemas.microsoft.com/office/drawing/2014/main" id="{CD405727-0B16-87F9-8B5F-64BC6F588DDF}"/>
                </a:ext>
              </a:extLst>
            </p:cNvPr>
            <p:cNvSpPr/>
            <p:nvPr/>
          </p:nvSpPr>
          <p:spPr>
            <a:xfrm>
              <a:off x="2324650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16527;p61">
              <a:extLst>
                <a:ext uri="{FF2B5EF4-FFF2-40B4-BE49-F238E27FC236}">
                  <a16:creationId xmlns:a16="http://schemas.microsoft.com/office/drawing/2014/main" id="{F2EB8BF1-07C0-4088-07AD-98161BF4269F}"/>
                </a:ext>
              </a:extLst>
            </p:cNvPr>
            <p:cNvSpPr/>
            <p:nvPr/>
          </p:nvSpPr>
          <p:spPr>
            <a:xfrm>
              <a:off x="2359925" y="3146100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28;p61">
              <a:extLst>
                <a:ext uri="{FF2B5EF4-FFF2-40B4-BE49-F238E27FC236}">
                  <a16:creationId xmlns:a16="http://schemas.microsoft.com/office/drawing/2014/main" id="{7BE06C8F-38EA-9BB7-91F0-CAB14C304CFC}"/>
                </a:ext>
              </a:extLst>
            </p:cNvPr>
            <p:cNvSpPr/>
            <p:nvPr/>
          </p:nvSpPr>
          <p:spPr>
            <a:xfrm>
              <a:off x="2395175" y="3146100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16529;p61">
              <a:extLst>
                <a:ext uri="{FF2B5EF4-FFF2-40B4-BE49-F238E27FC236}">
                  <a16:creationId xmlns:a16="http://schemas.microsoft.com/office/drawing/2014/main" id="{5DA57E75-AAB9-1433-AB53-7D645ECF04F1}"/>
                </a:ext>
              </a:extLst>
            </p:cNvPr>
            <p:cNvSpPr/>
            <p:nvPr/>
          </p:nvSpPr>
          <p:spPr>
            <a:xfrm>
              <a:off x="2359925" y="31813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30;p61">
              <a:extLst>
                <a:ext uri="{FF2B5EF4-FFF2-40B4-BE49-F238E27FC236}">
                  <a16:creationId xmlns:a16="http://schemas.microsoft.com/office/drawing/2014/main" id="{BB171751-80CF-C01F-AE02-4D653330C29D}"/>
                </a:ext>
              </a:extLst>
            </p:cNvPr>
            <p:cNvSpPr/>
            <p:nvPr/>
          </p:nvSpPr>
          <p:spPr>
            <a:xfrm>
              <a:off x="2395175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31;p61">
              <a:extLst>
                <a:ext uri="{FF2B5EF4-FFF2-40B4-BE49-F238E27FC236}">
                  <a16:creationId xmlns:a16="http://schemas.microsoft.com/office/drawing/2014/main" id="{1CC54ABB-20D2-DDB0-25DC-B2C30BEA72B0}"/>
                </a:ext>
              </a:extLst>
            </p:cNvPr>
            <p:cNvSpPr/>
            <p:nvPr/>
          </p:nvSpPr>
          <p:spPr>
            <a:xfrm>
              <a:off x="2430450" y="3181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1" y="1412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32;p61">
              <a:extLst>
                <a:ext uri="{FF2B5EF4-FFF2-40B4-BE49-F238E27FC236}">
                  <a16:creationId xmlns:a16="http://schemas.microsoft.com/office/drawing/2014/main" id="{BD771AE7-F670-9722-0CD7-18E2E60495A0}"/>
                </a:ext>
              </a:extLst>
            </p:cNvPr>
            <p:cNvSpPr/>
            <p:nvPr/>
          </p:nvSpPr>
          <p:spPr>
            <a:xfrm>
              <a:off x="2395175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2" y="1411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33;p61">
              <a:extLst>
                <a:ext uri="{FF2B5EF4-FFF2-40B4-BE49-F238E27FC236}">
                  <a16:creationId xmlns:a16="http://schemas.microsoft.com/office/drawing/2014/main" id="{90940B71-384B-A33A-084F-161F72497258}"/>
                </a:ext>
              </a:extLst>
            </p:cNvPr>
            <p:cNvSpPr/>
            <p:nvPr/>
          </p:nvSpPr>
          <p:spPr>
            <a:xfrm>
              <a:off x="2430450" y="321662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534;p61">
              <a:extLst>
                <a:ext uri="{FF2B5EF4-FFF2-40B4-BE49-F238E27FC236}">
                  <a16:creationId xmlns:a16="http://schemas.microsoft.com/office/drawing/2014/main" id="{2BCCC418-FD59-A8E2-E00E-E3556C32F7CB}"/>
                </a:ext>
              </a:extLst>
            </p:cNvPr>
            <p:cNvSpPr/>
            <p:nvPr/>
          </p:nvSpPr>
          <p:spPr>
            <a:xfrm>
              <a:off x="2465725" y="3216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535;p61">
              <a:extLst>
                <a:ext uri="{FF2B5EF4-FFF2-40B4-BE49-F238E27FC236}">
                  <a16:creationId xmlns:a16="http://schemas.microsoft.com/office/drawing/2014/main" id="{2ED09C13-5E37-3EED-8D83-31890944D0AB}"/>
                </a:ext>
              </a:extLst>
            </p:cNvPr>
            <p:cNvSpPr/>
            <p:nvPr/>
          </p:nvSpPr>
          <p:spPr>
            <a:xfrm>
              <a:off x="243045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536;p61">
              <a:extLst>
                <a:ext uri="{FF2B5EF4-FFF2-40B4-BE49-F238E27FC236}">
                  <a16:creationId xmlns:a16="http://schemas.microsoft.com/office/drawing/2014/main" id="{B99271B7-20F3-0ED0-8D79-BF1341AB8DB5}"/>
                </a:ext>
              </a:extLst>
            </p:cNvPr>
            <p:cNvSpPr/>
            <p:nvPr/>
          </p:nvSpPr>
          <p:spPr>
            <a:xfrm>
              <a:off x="2465725" y="3251900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537;p61">
              <a:extLst>
                <a:ext uri="{FF2B5EF4-FFF2-40B4-BE49-F238E27FC236}">
                  <a16:creationId xmlns:a16="http://schemas.microsoft.com/office/drawing/2014/main" id="{2B37EC51-34B2-7B77-BBE9-6C5DCEA159C6}"/>
                </a:ext>
              </a:extLst>
            </p:cNvPr>
            <p:cNvSpPr/>
            <p:nvPr/>
          </p:nvSpPr>
          <p:spPr>
            <a:xfrm>
              <a:off x="2501375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1" y="1427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538;p61">
              <a:extLst>
                <a:ext uri="{FF2B5EF4-FFF2-40B4-BE49-F238E27FC236}">
                  <a16:creationId xmlns:a16="http://schemas.microsoft.com/office/drawing/2014/main" id="{FB02DC0A-E73C-ABE3-1C26-057C4906906F}"/>
                </a:ext>
              </a:extLst>
            </p:cNvPr>
            <p:cNvSpPr/>
            <p:nvPr/>
          </p:nvSpPr>
          <p:spPr>
            <a:xfrm>
              <a:off x="2571900" y="3251900"/>
              <a:ext cx="35300" cy="35675"/>
            </a:xfrm>
            <a:custGeom>
              <a:avLst/>
              <a:gdLst/>
              <a:ahLst/>
              <a:cxnLst/>
              <a:rect l="l" t="t" r="r" b="b"/>
              <a:pathLst>
                <a:path w="1412" h="1427" extrusionOk="0">
                  <a:moveTo>
                    <a:pt x="1" y="0"/>
                  </a:moveTo>
                  <a:lnTo>
                    <a:pt x="1" y="1427"/>
                  </a:lnTo>
                  <a:lnTo>
                    <a:pt x="1412" y="1427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539;p61">
              <a:extLst>
                <a:ext uri="{FF2B5EF4-FFF2-40B4-BE49-F238E27FC236}">
                  <a16:creationId xmlns:a16="http://schemas.microsoft.com/office/drawing/2014/main" id="{AF07B371-4545-AF57-1456-A63377689FD7}"/>
                </a:ext>
              </a:extLst>
            </p:cNvPr>
            <p:cNvSpPr/>
            <p:nvPr/>
          </p:nvSpPr>
          <p:spPr>
            <a:xfrm>
              <a:off x="2465725" y="3287550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587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540;p61">
              <a:extLst>
                <a:ext uri="{FF2B5EF4-FFF2-40B4-BE49-F238E27FC236}">
                  <a16:creationId xmlns:a16="http://schemas.microsoft.com/office/drawing/2014/main" id="{9A2D2B1E-D23E-C4D3-FE5E-60A8F6268644}"/>
                </a:ext>
              </a:extLst>
            </p:cNvPr>
            <p:cNvSpPr/>
            <p:nvPr/>
          </p:nvSpPr>
          <p:spPr>
            <a:xfrm>
              <a:off x="2501375" y="32875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4F6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41;p61">
              <a:extLst>
                <a:ext uri="{FF2B5EF4-FFF2-40B4-BE49-F238E27FC236}">
                  <a16:creationId xmlns:a16="http://schemas.microsoft.com/office/drawing/2014/main" id="{9BEE5592-B737-7C83-6740-BEC14F9D0990}"/>
                </a:ext>
              </a:extLst>
            </p:cNvPr>
            <p:cNvSpPr/>
            <p:nvPr/>
          </p:nvSpPr>
          <p:spPr>
            <a:xfrm>
              <a:off x="2536650" y="3287550"/>
              <a:ext cx="35275" cy="35300"/>
            </a:xfrm>
            <a:custGeom>
              <a:avLst/>
              <a:gdLst/>
              <a:ahLst/>
              <a:cxnLst/>
              <a:rect l="l" t="t" r="r" b="b"/>
              <a:pathLst>
                <a:path w="1411" h="1412" extrusionOk="0">
                  <a:moveTo>
                    <a:pt x="0" y="1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42;p61">
              <a:extLst>
                <a:ext uri="{FF2B5EF4-FFF2-40B4-BE49-F238E27FC236}">
                  <a16:creationId xmlns:a16="http://schemas.microsoft.com/office/drawing/2014/main" id="{6EF1022D-4057-888B-E024-4F2BBADC9873}"/>
                </a:ext>
              </a:extLst>
            </p:cNvPr>
            <p:cNvSpPr/>
            <p:nvPr/>
          </p:nvSpPr>
          <p:spPr>
            <a:xfrm>
              <a:off x="2501375" y="3322825"/>
              <a:ext cx="35300" cy="35275"/>
            </a:xfrm>
            <a:custGeom>
              <a:avLst/>
              <a:gdLst/>
              <a:ahLst/>
              <a:cxnLst/>
              <a:rect l="l" t="t" r="r" b="b"/>
              <a:pathLst>
                <a:path w="1412" h="1411" extrusionOk="0">
                  <a:moveTo>
                    <a:pt x="1" y="0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8B6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43;p61">
              <a:extLst>
                <a:ext uri="{FF2B5EF4-FFF2-40B4-BE49-F238E27FC236}">
                  <a16:creationId xmlns:a16="http://schemas.microsoft.com/office/drawing/2014/main" id="{D30D520D-B247-F92C-E9F2-D9771EFD94FC}"/>
                </a:ext>
              </a:extLst>
            </p:cNvPr>
            <p:cNvSpPr/>
            <p:nvPr/>
          </p:nvSpPr>
          <p:spPr>
            <a:xfrm>
              <a:off x="2536650" y="3322825"/>
              <a:ext cx="35275" cy="35275"/>
            </a:xfrm>
            <a:custGeom>
              <a:avLst/>
              <a:gdLst/>
              <a:ahLst/>
              <a:cxnLst/>
              <a:rect l="l" t="t" r="r" b="b"/>
              <a:pathLst>
                <a:path w="1411" h="1411" extrusionOk="0">
                  <a:moveTo>
                    <a:pt x="0" y="0"/>
                  </a:moveTo>
                  <a:lnTo>
                    <a:pt x="0" y="1411"/>
                  </a:lnTo>
                  <a:lnTo>
                    <a:pt x="1411" y="1411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44;p61">
              <a:extLst>
                <a:ext uri="{FF2B5EF4-FFF2-40B4-BE49-F238E27FC236}">
                  <a16:creationId xmlns:a16="http://schemas.microsoft.com/office/drawing/2014/main" id="{B1B1BB77-5D41-C24A-FAEF-0F5E6424C322}"/>
                </a:ext>
              </a:extLst>
            </p:cNvPr>
            <p:cNvSpPr/>
            <p:nvPr/>
          </p:nvSpPr>
          <p:spPr>
            <a:xfrm>
              <a:off x="2465725" y="335807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1"/>
                  </a:moveTo>
                  <a:lnTo>
                    <a:pt x="0" y="1412"/>
                  </a:lnTo>
                  <a:lnTo>
                    <a:pt x="1427" y="1412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5;p61">
              <a:extLst>
                <a:ext uri="{FF2B5EF4-FFF2-40B4-BE49-F238E27FC236}">
                  <a16:creationId xmlns:a16="http://schemas.microsoft.com/office/drawing/2014/main" id="{2117EE9F-1AD1-549A-903A-627034570A61}"/>
                </a:ext>
              </a:extLst>
            </p:cNvPr>
            <p:cNvSpPr/>
            <p:nvPr/>
          </p:nvSpPr>
          <p:spPr>
            <a:xfrm>
              <a:off x="2571900" y="3358075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2"/>
                  </a:lnTo>
                  <a:lnTo>
                    <a:pt x="1412" y="1412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46;p61">
              <a:extLst>
                <a:ext uri="{FF2B5EF4-FFF2-40B4-BE49-F238E27FC236}">
                  <a16:creationId xmlns:a16="http://schemas.microsoft.com/office/drawing/2014/main" id="{EA49B329-5C99-A1C0-6CD1-47B06267F050}"/>
                </a:ext>
              </a:extLst>
            </p:cNvPr>
            <p:cNvSpPr/>
            <p:nvPr/>
          </p:nvSpPr>
          <p:spPr>
            <a:xfrm>
              <a:off x="2607175" y="3393350"/>
              <a:ext cx="35300" cy="35300"/>
            </a:xfrm>
            <a:custGeom>
              <a:avLst/>
              <a:gdLst/>
              <a:ahLst/>
              <a:cxnLst/>
              <a:rect l="l" t="t" r="r" b="b"/>
              <a:pathLst>
                <a:path w="1412" h="1412" extrusionOk="0">
                  <a:moveTo>
                    <a:pt x="1" y="1"/>
                  </a:moveTo>
                  <a:lnTo>
                    <a:pt x="1" y="1411"/>
                  </a:ln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47;p61">
              <a:extLst>
                <a:ext uri="{FF2B5EF4-FFF2-40B4-BE49-F238E27FC236}">
                  <a16:creationId xmlns:a16="http://schemas.microsoft.com/office/drawing/2014/main" id="{FC6B1AEF-B388-032E-38CE-8A678099CBFA}"/>
                </a:ext>
              </a:extLst>
            </p:cNvPr>
            <p:cNvSpPr/>
            <p:nvPr/>
          </p:nvSpPr>
          <p:spPr>
            <a:xfrm>
              <a:off x="2642450" y="3428625"/>
              <a:ext cx="35675" cy="35300"/>
            </a:xfrm>
            <a:custGeom>
              <a:avLst/>
              <a:gdLst/>
              <a:ahLst/>
              <a:cxnLst/>
              <a:rect l="l" t="t" r="r" b="b"/>
              <a:pathLst>
                <a:path w="1427" h="1412" extrusionOk="0">
                  <a:moveTo>
                    <a:pt x="0" y="0"/>
                  </a:moveTo>
                  <a:lnTo>
                    <a:pt x="0" y="1411"/>
                  </a:lnTo>
                  <a:lnTo>
                    <a:pt x="1427" y="141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48;p61">
              <a:extLst>
                <a:ext uri="{FF2B5EF4-FFF2-40B4-BE49-F238E27FC236}">
                  <a16:creationId xmlns:a16="http://schemas.microsoft.com/office/drawing/2014/main" id="{44AF1B8F-705D-48EA-4B44-A8A81003135A}"/>
                </a:ext>
              </a:extLst>
            </p:cNvPr>
            <p:cNvSpPr/>
            <p:nvPr/>
          </p:nvSpPr>
          <p:spPr>
            <a:xfrm>
              <a:off x="2147925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49;p61">
              <a:extLst>
                <a:ext uri="{FF2B5EF4-FFF2-40B4-BE49-F238E27FC236}">
                  <a16:creationId xmlns:a16="http://schemas.microsoft.com/office/drawing/2014/main" id="{632CBECD-5CD5-2775-371B-C28C830DD78F}"/>
                </a:ext>
              </a:extLst>
            </p:cNvPr>
            <p:cNvSpPr/>
            <p:nvPr/>
          </p:nvSpPr>
          <p:spPr>
            <a:xfrm>
              <a:off x="2218450" y="31461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50;p61">
              <a:extLst>
                <a:ext uri="{FF2B5EF4-FFF2-40B4-BE49-F238E27FC236}">
                  <a16:creationId xmlns:a16="http://schemas.microsoft.com/office/drawing/2014/main" id="{59500C9E-9398-0216-B8F1-D6DEAE2A3C3A}"/>
                </a:ext>
              </a:extLst>
            </p:cNvPr>
            <p:cNvSpPr/>
            <p:nvPr/>
          </p:nvSpPr>
          <p:spPr>
            <a:xfrm>
              <a:off x="2183200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551;p61">
              <a:extLst>
                <a:ext uri="{FF2B5EF4-FFF2-40B4-BE49-F238E27FC236}">
                  <a16:creationId xmlns:a16="http://schemas.microsoft.com/office/drawing/2014/main" id="{45911717-841E-0509-FD4E-8444558ADDB0}"/>
                </a:ext>
              </a:extLst>
            </p:cNvPr>
            <p:cNvSpPr/>
            <p:nvPr/>
          </p:nvSpPr>
          <p:spPr>
            <a:xfrm>
              <a:off x="2165550" y="31813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552;p61">
              <a:extLst>
                <a:ext uri="{FF2B5EF4-FFF2-40B4-BE49-F238E27FC236}">
                  <a16:creationId xmlns:a16="http://schemas.microsoft.com/office/drawing/2014/main" id="{89C02715-FDB7-4C7F-D8B1-0B76261BD0B9}"/>
                </a:ext>
              </a:extLst>
            </p:cNvPr>
            <p:cNvSpPr/>
            <p:nvPr/>
          </p:nvSpPr>
          <p:spPr>
            <a:xfrm>
              <a:off x="2200825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553;p61">
              <a:extLst>
                <a:ext uri="{FF2B5EF4-FFF2-40B4-BE49-F238E27FC236}">
                  <a16:creationId xmlns:a16="http://schemas.microsoft.com/office/drawing/2014/main" id="{22995DAE-CDD6-91B9-381D-B808F8AC2E54}"/>
                </a:ext>
              </a:extLst>
            </p:cNvPr>
            <p:cNvSpPr/>
            <p:nvPr/>
          </p:nvSpPr>
          <p:spPr>
            <a:xfrm>
              <a:off x="2183200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6"/>
                  </a:lnTo>
                  <a:lnTo>
                    <a:pt x="705" y="706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554;p61">
              <a:extLst>
                <a:ext uri="{FF2B5EF4-FFF2-40B4-BE49-F238E27FC236}">
                  <a16:creationId xmlns:a16="http://schemas.microsoft.com/office/drawing/2014/main" id="{22FD1DCF-6A4F-B012-C2D0-DAEAA452F203}"/>
                </a:ext>
              </a:extLst>
            </p:cNvPr>
            <p:cNvSpPr/>
            <p:nvPr/>
          </p:nvSpPr>
          <p:spPr>
            <a:xfrm>
              <a:off x="2147925" y="32166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555;p61">
              <a:extLst>
                <a:ext uri="{FF2B5EF4-FFF2-40B4-BE49-F238E27FC236}">
                  <a16:creationId xmlns:a16="http://schemas.microsoft.com/office/drawing/2014/main" id="{5C811869-B1A4-B19E-9BE1-5289732D4B0C}"/>
                </a:ext>
              </a:extLst>
            </p:cNvPr>
            <p:cNvSpPr/>
            <p:nvPr/>
          </p:nvSpPr>
          <p:spPr>
            <a:xfrm>
              <a:off x="2218450" y="32166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556;p61">
              <a:extLst>
                <a:ext uri="{FF2B5EF4-FFF2-40B4-BE49-F238E27FC236}">
                  <a16:creationId xmlns:a16="http://schemas.microsoft.com/office/drawing/2014/main" id="{8728F7B1-BE62-8C60-FDA5-8FAC4A676C64}"/>
                </a:ext>
              </a:extLst>
            </p:cNvPr>
            <p:cNvSpPr/>
            <p:nvPr/>
          </p:nvSpPr>
          <p:spPr>
            <a:xfrm>
              <a:off x="2501375" y="31284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557;p61">
              <a:extLst>
                <a:ext uri="{FF2B5EF4-FFF2-40B4-BE49-F238E27FC236}">
                  <a16:creationId xmlns:a16="http://schemas.microsoft.com/office/drawing/2014/main" id="{8BCED74A-BBAF-8EDD-4F0E-49A6C7C8D7E6}"/>
                </a:ext>
              </a:extLst>
            </p:cNvPr>
            <p:cNvSpPr/>
            <p:nvPr/>
          </p:nvSpPr>
          <p:spPr>
            <a:xfrm>
              <a:off x="2571900" y="3128450"/>
              <a:ext cx="17675" cy="17675"/>
            </a:xfrm>
            <a:custGeom>
              <a:avLst/>
              <a:gdLst/>
              <a:ahLst/>
              <a:cxnLst/>
              <a:rect l="l" t="t" r="r" b="b"/>
              <a:pathLst>
                <a:path w="707" h="707" extrusionOk="0">
                  <a:moveTo>
                    <a:pt x="1" y="1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558;p61">
              <a:extLst>
                <a:ext uri="{FF2B5EF4-FFF2-40B4-BE49-F238E27FC236}">
                  <a16:creationId xmlns:a16="http://schemas.microsoft.com/office/drawing/2014/main" id="{F30528CC-71D2-E14D-D8CC-97C5A8BE56FF}"/>
                </a:ext>
              </a:extLst>
            </p:cNvPr>
            <p:cNvSpPr/>
            <p:nvPr/>
          </p:nvSpPr>
          <p:spPr>
            <a:xfrm>
              <a:off x="2536650" y="31461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0" y="0"/>
                  </a:moveTo>
                  <a:lnTo>
                    <a:pt x="0" y="705"/>
                  </a:lnTo>
                  <a:lnTo>
                    <a:pt x="706" y="705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559;p61">
              <a:extLst>
                <a:ext uri="{FF2B5EF4-FFF2-40B4-BE49-F238E27FC236}">
                  <a16:creationId xmlns:a16="http://schemas.microsoft.com/office/drawing/2014/main" id="{BDAA42D7-58DE-868A-59F3-18DB22DAD6AB}"/>
                </a:ext>
              </a:extLst>
            </p:cNvPr>
            <p:cNvSpPr/>
            <p:nvPr/>
          </p:nvSpPr>
          <p:spPr>
            <a:xfrm>
              <a:off x="2519000" y="3163725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560;p61">
              <a:extLst>
                <a:ext uri="{FF2B5EF4-FFF2-40B4-BE49-F238E27FC236}">
                  <a16:creationId xmlns:a16="http://schemas.microsoft.com/office/drawing/2014/main" id="{09DACBC3-ABF2-A911-177C-36CC15F66FEE}"/>
                </a:ext>
              </a:extLst>
            </p:cNvPr>
            <p:cNvSpPr/>
            <p:nvPr/>
          </p:nvSpPr>
          <p:spPr>
            <a:xfrm>
              <a:off x="2554275" y="3163725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561;p61">
              <a:extLst>
                <a:ext uri="{FF2B5EF4-FFF2-40B4-BE49-F238E27FC236}">
                  <a16:creationId xmlns:a16="http://schemas.microsoft.com/office/drawing/2014/main" id="{2012D8F6-F1C8-A8B8-C6D6-7D2E6A28E84F}"/>
                </a:ext>
              </a:extLst>
            </p:cNvPr>
            <p:cNvSpPr/>
            <p:nvPr/>
          </p:nvSpPr>
          <p:spPr>
            <a:xfrm>
              <a:off x="2536650" y="3181350"/>
              <a:ext cx="17650" cy="17675"/>
            </a:xfrm>
            <a:custGeom>
              <a:avLst/>
              <a:gdLst/>
              <a:ahLst/>
              <a:cxnLst/>
              <a:rect l="l" t="t" r="r" b="b"/>
              <a:pathLst>
                <a:path w="706" h="707" extrusionOk="0">
                  <a:moveTo>
                    <a:pt x="0" y="1"/>
                  </a:moveTo>
                  <a:lnTo>
                    <a:pt x="0" y="706"/>
                  </a:lnTo>
                  <a:lnTo>
                    <a:pt x="706" y="706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562;p61">
              <a:extLst>
                <a:ext uri="{FF2B5EF4-FFF2-40B4-BE49-F238E27FC236}">
                  <a16:creationId xmlns:a16="http://schemas.microsoft.com/office/drawing/2014/main" id="{5387F668-0A96-8D2F-05B9-1A5878E4EC2F}"/>
                </a:ext>
              </a:extLst>
            </p:cNvPr>
            <p:cNvSpPr/>
            <p:nvPr/>
          </p:nvSpPr>
          <p:spPr>
            <a:xfrm>
              <a:off x="2501375" y="3199000"/>
              <a:ext cx="17650" cy="1765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563;p61">
              <a:extLst>
                <a:ext uri="{FF2B5EF4-FFF2-40B4-BE49-F238E27FC236}">
                  <a16:creationId xmlns:a16="http://schemas.microsoft.com/office/drawing/2014/main" id="{DD7E64B5-1705-6A65-0E0E-9D60F9EB9376}"/>
                </a:ext>
              </a:extLst>
            </p:cNvPr>
            <p:cNvSpPr/>
            <p:nvPr/>
          </p:nvSpPr>
          <p:spPr>
            <a:xfrm>
              <a:off x="2571900" y="3199000"/>
              <a:ext cx="17675" cy="17650"/>
            </a:xfrm>
            <a:custGeom>
              <a:avLst/>
              <a:gdLst/>
              <a:ahLst/>
              <a:cxnLst/>
              <a:rect l="l" t="t" r="r" b="b"/>
              <a:pathLst>
                <a:path w="707" h="706" extrusionOk="0">
                  <a:moveTo>
                    <a:pt x="1" y="0"/>
                  </a:moveTo>
                  <a:lnTo>
                    <a:pt x="1" y="706"/>
                  </a:lnTo>
                  <a:lnTo>
                    <a:pt x="706" y="706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499259" y="368074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OOP CONCEPT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103149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2CB728-0677-EE82-7523-ECF4FA7ED84A}"/>
              </a:ext>
            </a:extLst>
          </p:cNvPr>
          <p:cNvGrpSpPr/>
          <p:nvPr/>
        </p:nvGrpSpPr>
        <p:grpSpPr>
          <a:xfrm>
            <a:off x="5302900" y="1434593"/>
            <a:ext cx="1586201" cy="1915098"/>
            <a:chOff x="5833149" y="1434593"/>
            <a:chExt cx="1586201" cy="19150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8AA069-ADB9-A7EB-E28E-24B5129F9F56}"/>
                </a:ext>
              </a:extLst>
            </p:cNvPr>
            <p:cNvGrpSpPr/>
            <p:nvPr/>
          </p:nvGrpSpPr>
          <p:grpSpPr>
            <a:xfrm>
              <a:off x="5833149" y="1968759"/>
              <a:ext cx="1586201" cy="1380932"/>
              <a:chOff x="2855167" y="1278294"/>
              <a:chExt cx="5663683" cy="3551792"/>
            </a:xfrm>
          </p:grpSpPr>
          <p:sp>
            <p:nvSpPr>
              <p:cNvPr id="14" name="Speech Bubble: Rectangle 13">
                <a:extLst>
                  <a:ext uri="{FF2B5EF4-FFF2-40B4-BE49-F238E27FC236}">
                    <a16:creationId xmlns:a16="http://schemas.microsoft.com/office/drawing/2014/main" id="{0BE01115-D337-5E69-46CC-3F974C98C0BE}"/>
                  </a:ext>
                </a:extLst>
              </p:cNvPr>
              <p:cNvSpPr/>
              <p:nvPr/>
            </p:nvSpPr>
            <p:spPr>
              <a:xfrm>
                <a:off x="2855167" y="1278294"/>
                <a:ext cx="5663683" cy="3551792"/>
              </a:xfrm>
              <a:prstGeom prst="wedgeRectCallout">
                <a:avLst>
                  <a:gd name="adj1" fmla="val 17290"/>
                  <a:gd name="adj2" fmla="val 6888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rgbClr val="FFB229"/>
                    </a:solidFill>
                    <a:latin typeface="Press Start 2P" panose="02000503000000000000" pitchFamily="1" charset="0"/>
                  </a:rPr>
                  <a:t>03.</a:t>
                </a:r>
              </a:p>
            </p:txBody>
          </p:sp>
          <p:sp>
            <p:nvSpPr>
              <p:cNvPr id="15" name="Google Shape;13822;p30">
                <a:extLst>
                  <a:ext uri="{FF2B5EF4-FFF2-40B4-BE49-F238E27FC236}">
                    <a16:creationId xmlns:a16="http://schemas.microsoft.com/office/drawing/2014/main" id="{02527E3C-2EE5-5F1A-0CC6-5D0F84A9FCAA}"/>
                  </a:ext>
                </a:extLst>
              </p:cNvPr>
              <p:cNvSpPr/>
              <p:nvPr/>
            </p:nvSpPr>
            <p:spPr>
              <a:xfrm>
                <a:off x="2878709" y="1313706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6" name="Google Shape;13822;p30">
                <a:extLst>
                  <a:ext uri="{FF2B5EF4-FFF2-40B4-BE49-F238E27FC236}">
                    <a16:creationId xmlns:a16="http://schemas.microsoft.com/office/drawing/2014/main" id="{6BFFEAE3-35A5-F56D-EEED-58E36143DF26}"/>
                  </a:ext>
                </a:extLst>
              </p:cNvPr>
              <p:cNvSpPr/>
              <p:nvPr/>
            </p:nvSpPr>
            <p:spPr>
              <a:xfrm>
                <a:off x="2878709" y="453734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7" name="Google Shape;13822;p30">
                <a:extLst>
                  <a:ext uri="{FF2B5EF4-FFF2-40B4-BE49-F238E27FC236}">
                    <a16:creationId xmlns:a16="http://schemas.microsoft.com/office/drawing/2014/main" id="{871D0C4D-6BBB-8FAA-B25D-8F210B347B8B}"/>
                  </a:ext>
                </a:extLst>
              </p:cNvPr>
              <p:cNvSpPr/>
              <p:nvPr/>
            </p:nvSpPr>
            <p:spPr>
              <a:xfrm>
                <a:off x="8264921" y="451933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  <p:sp>
            <p:nvSpPr>
              <p:cNvPr id="18" name="Google Shape;13822;p30">
                <a:extLst>
                  <a:ext uri="{FF2B5EF4-FFF2-40B4-BE49-F238E27FC236}">
                    <a16:creationId xmlns:a16="http://schemas.microsoft.com/office/drawing/2014/main" id="{C96BAE53-78FB-F64D-377F-0B3FCDC55F1D}"/>
                  </a:ext>
                </a:extLst>
              </p:cNvPr>
              <p:cNvSpPr/>
              <p:nvPr/>
            </p:nvSpPr>
            <p:spPr>
              <a:xfrm>
                <a:off x="8264921" y="1322711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dirty="0"/>
              </a:p>
            </p:txBody>
          </p:sp>
        </p:grpSp>
        <p:grpSp>
          <p:nvGrpSpPr>
            <p:cNvPr id="19" name="Google Shape;16610;p61">
              <a:extLst>
                <a:ext uri="{FF2B5EF4-FFF2-40B4-BE49-F238E27FC236}">
                  <a16:creationId xmlns:a16="http://schemas.microsoft.com/office/drawing/2014/main" id="{AA62BB8C-A068-3A0B-AC57-32ADDE0BCD04}"/>
                </a:ext>
              </a:extLst>
            </p:cNvPr>
            <p:cNvGrpSpPr/>
            <p:nvPr/>
          </p:nvGrpSpPr>
          <p:grpSpPr>
            <a:xfrm flipH="1">
              <a:off x="5993530" y="1434593"/>
              <a:ext cx="619917" cy="530897"/>
              <a:chOff x="4796008" y="1668011"/>
              <a:chExt cx="619917" cy="530897"/>
            </a:xfrm>
          </p:grpSpPr>
          <p:sp>
            <p:nvSpPr>
              <p:cNvPr id="21" name="Google Shape;16611;p61">
                <a:extLst>
                  <a:ext uri="{FF2B5EF4-FFF2-40B4-BE49-F238E27FC236}">
                    <a16:creationId xmlns:a16="http://schemas.microsoft.com/office/drawing/2014/main" id="{CEB6A5EB-AED6-0819-3EAA-C28F264023D7}"/>
                  </a:ext>
                </a:extLst>
              </p:cNvPr>
              <p:cNvSpPr/>
              <p:nvPr/>
            </p:nvSpPr>
            <p:spPr>
              <a:xfrm>
                <a:off x="5238916" y="1668011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612;p61">
                <a:extLst>
                  <a:ext uri="{FF2B5EF4-FFF2-40B4-BE49-F238E27FC236}">
                    <a16:creationId xmlns:a16="http://schemas.microsoft.com/office/drawing/2014/main" id="{52DC16F7-B7F3-4824-98B1-03BCFF35664D}"/>
                  </a:ext>
                </a:extLst>
              </p:cNvPr>
              <p:cNvSpPr/>
              <p:nvPr/>
            </p:nvSpPr>
            <p:spPr>
              <a:xfrm>
                <a:off x="5149896" y="16680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613;p61">
                <a:extLst>
                  <a:ext uri="{FF2B5EF4-FFF2-40B4-BE49-F238E27FC236}">
                    <a16:creationId xmlns:a16="http://schemas.microsoft.com/office/drawing/2014/main" id="{AD842058-3295-22B7-7391-E5C1FC8B3306}"/>
                  </a:ext>
                </a:extLst>
              </p:cNvPr>
              <p:cNvSpPr/>
              <p:nvPr/>
            </p:nvSpPr>
            <p:spPr>
              <a:xfrm>
                <a:off x="5061972" y="16680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4"/>
                    </a:lnTo>
                    <a:lnTo>
                      <a:pt x="1364" y="1364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614;p61">
                <a:extLst>
                  <a:ext uri="{FF2B5EF4-FFF2-40B4-BE49-F238E27FC236}">
                    <a16:creationId xmlns:a16="http://schemas.microsoft.com/office/drawing/2014/main" id="{1DFFB979-85CF-1B63-82DF-5E7DAEB0AFC5}"/>
                  </a:ext>
                </a:extLst>
              </p:cNvPr>
              <p:cNvSpPr/>
              <p:nvPr/>
            </p:nvSpPr>
            <p:spPr>
              <a:xfrm>
                <a:off x="4972952" y="16680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4"/>
                    </a:lnTo>
                    <a:lnTo>
                      <a:pt x="1380" y="1364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15;p61">
                <a:extLst>
                  <a:ext uri="{FF2B5EF4-FFF2-40B4-BE49-F238E27FC236}">
                    <a16:creationId xmlns:a16="http://schemas.microsoft.com/office/drawing/2014/main" id="{1DA21577-0C8A-D6A7-B945-66F51E23E6A0}"/>
                  </a:ext>
                </a:extLst>
              </p:cNvPr>
              <p:cNvSpPr/>
              <p:nvPr/>
            </p:nvSpPr>
            <p:spPr>
              <a:xfrm>
                <a:off x="5238916" y="1755999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0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616;p61">
                <a:extLst>
                  <a:ext uri="{FF2B5EF4-FFF2-40B4-BE49-F238E27FC236}">
                    <a16:creationId xmlns:a16="http://schemas.microsoft.com/office/drawing/2014/main" id="{3A7A2C43-774B-9B37-90D7-7A3C9E8FA2DC}"/>
                  </a:ext>
                </a:extLst>
              </p:cNvPr>
              <p:cNvSpPr/>
              <p:nvPr/>
            </p:nvSpPr>
            <p:spPr>
              <a:xfrm>
                <a:off x="5149896" y="17559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0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617;p61">
                <a:extLst>
                  <a:ext uri="{FF2B5EF4-FFF2-40B4-BE49-F238E27FC236}">
                    <a16:creationId xmlns:a16="http://schemas.microsoft.com/office/drawing/2014/main" id="{0616417D-49E5-A6F7-A3A3-D64F36BD9D52}"/>
                  </a:ext>
                </a:extLst>
              </p:cNvPr>
              <p:cNvSpPr/>
              <p:nvPr/>
            </p:nvSpPr>
            <p:spPr>
              <a:xfrm>
                <a:off x="5061972" y="17559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0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618;p61">
                <a:extLst>
                  <a:ext uri="{FF2B5EF4-FFF2-40B4-BE49-F238E27FC236}">
                    <a16:creationId xmlns:a16="http://schemas.microsoft.com/office/drawing/2014/main" id="{AA2BDC1C-117B-3B37-B582-0D7D8046CF88}"/>
                  </a:ext>
                </a:extLst>
              </p:cNvPr>
              <p:cNvSpPr/>
              <p:nvPr/>
            </p:nvSpPr>
            <p:spPr>
              <a:xfrm>
                <a:off x="4972952" y="17559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0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19;p61">
                <a:extLst>
                  <a:ext uri="{FF2B5EF4-FFF2-40B4-BE49-F238E27FC236}">
                    <a16:creationId xmlns:a16="http://schemas.microsoft.com/office/drawing/2014/main" id="{D5427C6D-5BF3-C1C4-0250-80FCB12E1F5C}"/>
                  </a:ext>
                </a:extLst>
              </p:cNvPr>
              <p:cNvSpPr/>
              <p:nvPr/>
            </p:nvSpPr>
            <p:spPr>
              <a:xfrm>
                <a:off x="5327872" y="1844955"/>
                <a:ext cx="88053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20;p61">
                <a:extLst>
                  <a:ext uri="{FF2B5EF4-FFF2-40B4-BE49-F238E27FC236}">
                    <a16:creationId xmlns:a16="http://schemas.microsoft.com/office/drawing/2014/main" id="{CC711376-C2B7-799B-5E09-E7A8CD049DCF}"/>
                  </a:ext>
                </a:extLst>
              </p:cNvPr>
              <p:cNvSpPr/>
              <p:nvPr/>
            </p:nvSpPr>
            <p:spPr>
              <a:xfrm>
                <a:off x="5238916" y="1844955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21;p61">
                <a:extLst>
                  <a:ext uri="{FF2B5EF4-FFF2-40B4-BE49-F238E27FC236}">
                    <a16:creationId xmlns:a16="http://schemas.microsoft.com/office/drawing/2014/main" id="{A9AFADAE-5AF6-710E-6E65-20E3609BCC09}"/>
                  </a:ext>
                </a:extLst>
              </p:cNvPr>
              <p:cNvSpPr/>
              <p:nvPr/>
            </p:nvSpPr>
            <p:spPr>
              <a:xfrm>
                <a:off x="5149896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22;p61">
                <a:extLst>
                  <a:ext uri="{FF2B5EF4-FFF2-40B4-BE49-F238E27FC236}">
                    <a16:creationId xmlns:a16="http://schemas.microsoft.com/office/drawing/2014/main" id="{9B3791A3-6AD4-1B81-8A83-2AE57599C331}"/>
                  </a:ext>
                </a:extLst>
              </p:cNvPr>
              <p:cNvSpPr/>
              <p:nvPr/>
            </p:nvSpPr>
            <p:spPr>
              <a:xfrm>
                <a:off x="5061972" y="1844955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623;p61">
                <a:extLst>
                  <a:ext uri="{FF2B5EF4-FFF2-40B4-BE49-F238E27FC236}">
                    <a16:creationId xmlns:a16="http://schemas.microsoft.com/office/drawing/2014/main" id="{62F0B182-F17A-6C2F-A623-B60F8A3267E1}"/>
                  </a:ext>
                </a:extLst>
              </p:cNvPr>
              <p:cNvSpPr/>
              <p:nvPr/>
            </p:nvSpPr>
            <p:spPr>
              <a:xfrm>
                <a:off x="4972952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624;p61">
                <a:extLst>
                  <a:ext uri="{FF2B5EF4-FFF2-40B4-BE49-F238E27FC236}">
                    <a16:creationId xmlns:a16="http://schemas.microsoft.com/office/drawing/2014/main" id="{81534D23-955B-F925-C340-D7D1C74162DF}"/>
                  </a:ext>
                </a:extLst>
              </p:cNvPr>
              <p:cNvSpPr/>
              <p:nvPr/>
            </p:nvSpPr>
            <p:spPr>
              <a:xfrm>
                <a:off x="5327872" y="1933911"/>
                <a:ext cx="88053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625;p61">
                <a:extLst>
                  <a:ext uri="{FF2B5EF4-FFF2-40B4-BE49-F238E27FC236}">
                    <a16:creationId xmlns:a16="http://schemas.microsoft.com/office/drawing/2014/main" id="{3911DBDC-F239-4027-5B8C-9ED085B3C567}"/>
                  </a:ext>
                </a:extLst>
              </p:cNvPr>
              <p:cNvSpPr/>
              <p:nvPr/>
            </p:nvSpPr>
            <p:spPr>
              <a:xfrm>
                <a:off x="5238916" y="1933911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626;p61">
                <a:extLst>
                  <a:ext uri="{FF2B5EF4-FFF2-40B4-BE49-F238E27FC236}">
                    <a16:creationId xmlns:a16="http://schemas.microsoft.com/office/drawing/2014/main" id="{9DCB89A5-79B6-62C7-862E-72926D15A99C}"/>
                  </a:ext>
                </a:extLst>
              </p:cNvPr>
              <p:cNvSpPr/>
              <p:nvPr/>
            </p:nvSpPr>
            <p:spPr>
              <a:xfrm>
                <a:off x="5149896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627;p61">
                <a:extLst>
                  <a:ext uri="{FF2B5EF4-FFF2-40B4-BE49-F238E27FC236}">
                    <a16:creationId xmlns:a16="http://schemas.microsoft.com/office/drawing/2014/main" id="{CEFA2BBD-6EE8-C420-FD8D-664DAF6672E9}"/>
                  </a:ext>
                </a:extLst>
              </p:cNvPr>
              <p:cNvSpPr/>
              <p:nvPr/>
            </p:nvSpPr>
            <p:spPr>
              <a:xfrm>
                <a:off x="5061972" y="19339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628;p61">
                <a:extLst>
                  <a:ext uri="{FF2B5EF4-FFF2-40B4-BE49-F238E27FC236}">
                    <a16:creationId xmlns:a16="http://schemas.microsoft.com/office/drawing/2014/main" id="{21B2181C-6E27-6EC4-588E-39834AEB6EAB}"/>
                  </a:ext>
                </a:extLst>
              </p:cNvPr>
              <p:cNvSpPr/>
              <p:nvPr/>
            </p:nvSpPr>
            <p:spPr>
              <a:xfrm>
                <a:off x="4972952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629;p61">
                <a:extLst>
                  <a:ext uri="{FF2B5EF4-FFF2-40B4-BE49-F238E27FC236}">
                    <a16:creationId xmlns:a16="http://schemas.microsoft.com/office/drawing/2014/main" id="{9B0FFFF1-FA88-A42A-D912-092FE6D85473}"/>
                  </a:ext>
                </a:extLst>
              </p:cNvPr>
              <p:cNvSpPr/>
              <p:nvPr/>
            </p:nvSpPr>
            <p:spPr>
              <a:xfrm>
                <a:off x="4885028" y="1933911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630;p61">
                <a:extLst>
                  <a:ext uri="{FF2B5EF4-FFF2-40B4-BE49-F238E27FC236}">
                    <a16:creationId xmlns:a16="http://schemas.microsoft.com/office/drawing/2014/main" id="{27FF4892-233A-8497-EE60-EA4FB0CF6C19}"/>
                  </a:ext>
                </a:extLst>
              </p:cNvPr>
              <p:cNvSpPr/>
              <p:nvPr/>
            </p:nvSpPr>
            <p:spPr>
              <a:xfrm>
                <a:off x="5238916" y="2021899"/>
                <a:ext cx="89020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631;p61">
                <a:extLst>
                  <a:ext uri="{FF2B5EF4-FFF2-40B4-BE49-F238E27FC236}">
                    <a16:creationId xmlns:a16="http://schemas.microsoft.com/office/drawing/2014/main" id="{B4946ACC-A7C1-A530-FB41-9716F4018758}"/>
                  </a:ext>
                </a:extLst>
              </p:cNvPr>
              <p:cNvSpPr/>
              <p:nvPr/>
            </p:nvSpPr>
            <p:spPr>
              <a:xfrm>
                <a:off x="5149896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632;p61">
                <a:extLst>
                  <a:ext uri="{FF2B5EF4-FFF2-40B4-BE49-F238E27FC236}">
                    <a16:creationId xmlns:a16="http://schemas.microsoft.com/office/drawing/2014/main" id="{1209579C-EF8C-7F45-57B3-7BFDEBF55B8C}"/>
                  </a:ext>
                </a:extLst>
              </p:cNvPr>
              <p:cNvSpPr/>
              <p:nvPr/>
            </p:nvSpPr>
            <p:spPr>
              <a:xfrm>
                <a:off x="5061972" y="20218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633;p61">
                <a:extLst>
                  <a:ext uri="{FF2B5EF4-FFF2-40B4-BE49-F238E27FC236}">
                    <a16:creationId xmlns:a16="http://schemas.microsoft.com/office/drawing/2014/main" id="{16879DA7-F93F-0CD2-C0FB-A60D474B7CB4}"/>
                  </a:ext>
                </a:extLst>
              </p:cNvPr>
              <p:cNvSpPr/>
              <p:nvPr/>
            </p:nvSpPr>
            <p:spPr>
              <a:xfrm>
                <a:off x="4972952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634;p61">
                <a:extLst>
                  <a:ext uri="{FF2B5EF4-FFF2-40B4-BE49-F238E27FC236}">
                    <a16:creationId xmlns:a16="http://schemas.microsoft.com/office/drawing/2014/main" id="{546A1102-27B5-2FF8-02E4-435C8710CE16}"/>
                  </a:ext>
                </a:extLst>
              </p:cNvPr>
              <p:cNvSpPr/>
              <p:nvPr/>
            </p:nvSpPr>
            <p:spPr>
              <a:xfrm>
                <a:off x="4885028" y="2021899"/>
                <a:ext cx="87988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80" extrusionOk="0">
                    <a:moveTo>
                      <a:pt x="0" y="1"/>
                    </a:moveTo>
                    <a:lnTo>
                      <a:pt x="0" y="1380"/>
                    </a:lnTo>
                    <a:lnTo>
                      <a:pt x="1364" y="1380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635;p61">
                <a:extLst>
                  <a:ext uri="{FF2B5EF4-FFF2-40B4-BE49-F238E27FC236}">
                    <a16:creationId xmlns:a16="http://schemas.microsoft.com/office/drawing/2014/main" id="{52EDD2C3-21E2-74D0-ED6D-2B8B0DE44FE0}"/>
                  </a:ext>
                </a:extLst>
              </p:cNvPr>
              <p:cNvSpPr/>
              <p:nvPr/>
            </p:nvSpPr>
            <p:spPr>
              <a:xfrm>
                <a:off x="5238916" y="2110855"/>
                <a:ext cx="89020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636;p61">
                <a:extLst>
                  <a:ext uri="{FF2B5EF4-FFF2-40B4-BE49-F238E27FC236}">
                    <a16:creationId xmlns:a16="http://schemas.microsoft.com/office/drawing/2014/main" id="{B6109B4E-9BF4-765E-91B7-1B82420D54AE}"/>
                  </a:ext>
                </a:extLst>
              </p:cNvPr>
              <p:cNvSpPr/>
              <p:nvPr/>
            </p:nvSpPr>
            <p:spPr>
              <a:xfrm>
                <a:off x="5149896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637;p61">
                <a:extLst>
                  <a:ext uri="{FF2B5EF4-FFF2-40B4-BE49-F238E27FC236}">
                    <a16:creationId xmlns:a16="http://schemas.microsoft.com/office/drawing/2014/main" id="{0E688F32-B98D-1E72-2D49-247BEC0E6952}"/>
                  </a:ext>
                </a:extLst>
              </p:cNvPr>
              <p:cNvSpPr/>
              <p:nvPr/>
            </p:nvSpPr>
            <p:spPr>
              <a:xfrm>
                <a:off x="5061972" y="2110855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638;p61">
                <a:extLst>
                  <a:ext uri="{FF2B5EF4-FFF2-40B4-BE49-F238E27FC236}">
                    <a16:creationId xmlns:a16="http://schemas.microsoft.com/office/drawing/2014/main" id="{26551208-99E0-1AF4-4280-A8ECDD6E7503}"/>
                  </a:ext>
                </a:extLst>
              </p:cNvPr>
              <p:cNvSpPr/>
              <p:nvPr/>
            </p:nvSpPr>
            <p:spPr>
              <a:xfrm>
                <a:off x="4972952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639;p61">
                <a:extLst>
                  <a:ext uri="{FF2B5EF4-FFF2-40B4-BE49-F238E27FC236}">
                    <a16:creationId xmlns:a16="http://schemas.microsoft.com/office/drawing/2014/main" id="{CD40968F-F881-0AB4-F307-0F83B97A8679}"/>
                  </a:ext>
                </a:extLst>
              </p:cNvPr>
              <p:cNvSpPr/>
              <p:nvPr/>
            </p:nvSpPr>
            <p:spPr>
              <a:xfrm>
                <a:off x="4885028" y="2110855"/>
                <a:ext cx="87988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65" extrusionOk="0">
                    <a:moveTo>
                      <a:pt x="0" y="1"/>
                    </a:moveTo>
                    <a:lnTo>
                      <a:pt x="0" y="1365"/>
                    </a:lnTo>
                    <a:lnTo>
                      <a:pt x="1364" y="136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640;p61">
                <a:extLst>
                  <a:ext uri="{FF2B5EF4-FFF2-40B4-BE49-F238E27FC236}">
                    <a16:creationId xmlns:a16="http://schemas.microsoft.com/office/drawing/2014/main" id="{41A64B88-7C55-41AB-5E1C-4098B53E18B4}"/>
                  </a:ext>
                </a:extLst>
              </p:cNvPr>
              <p:cNvSpPr/>
              <p:nvPr/>
            </p:nvSpPr>
            <p:spPr>
              <a:xfrm>
                <a:off x="4796008" y="1844955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641;p61">
                <a:extLst>
                  <a:ext uri="{FF2B5EF4-FFF2-40B4-BE49-F238E27FC236}">
                    <a16:creationId xmlns:a16="http://schemas.microsoft.com/office/drawing/2014/main" id="{4032012B-FA5E-B14B-DF96-CD38A1CF7446}"/>
                  </a:ext>
                </a:extLst>
              </p:cNvPr>
              <p:cNvSpPr/>
              <p:nvPr/>
            </p:nvSpPr>
            <p:spPr>
              <a:xfrm>
                <a:off x="4796008" y="1933911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642;p61">
                <a:extLst>
                  <a:ext uri="{FF2B5EF4-FFF2-40B4-BE49-F238E27FC236}">
                    <a16:creationId xmlns:a16="http://schemas.microsoft.com/office/drawing/2014/main" id="{94C0FD89-BAD0-5EA8-FA54-9249F9A6C1A8}"/>
                  </a:ext>
                </a:extLst>
              </p:cNvPr>
              <p:cNvSpPr/>
              <p:nvPr/>
            </p:nvSpPr>
            <p:spPr>
              <a:xfrm>
                <a:off x="4796008" y="2021899"/>
                <a:ext cx="89085" cy="8902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80" extrusionOk="0">
                    <a:moveTo>
                      <a:pt x="1" y="1"/>
                    </a:moveTo>
                    <a:lnTo>
                      <a:pt x="1" y="1380"/>
                    </a:lnTo>
                    <a:lnTo>
                      <a:pt x="1380" y="1380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643;p61">
                <a:extLst>
                  <a:ext uri="{FF2B5EF4-FFF2-40B4-BE49-F238E27FC236}">
                    <a16:creationId xmlns:a16="http://schemas.microsoft.com/office/drawing/2014/main" id="{1D112B89-8827-A9DB-3AC4-21B6941EF8FE}"/>
                  </a:ext>
                </a:extLst>
              </p:cNvPr>
              <p:cNvSpPr/>
              <p:nvPr/>
            </p:nvSpPr>
            <p:spPr>
              <a:xfrm>
                <a:off x="4796008" y="2110855"/>
                <a:ext cx="89085" cy="88053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80" y="1365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03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1" y="841407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32" y="326157"/>
            <a:ext cx="1476879" cy="1110966"/>
          </a:xfrm>
          <a:prstGeom prst="rect">
            <a:avLst/>
          </a:prstGeom>
        </p:spPr>
      </p:pic>
      <p:sp>
        <p:nvSpPr>
          <p:cNvPr id="47" name="Freeform 5">
            <a:extLst>
              <a:ext uri="{FF2B5EF4-FFF2-40B4-BE49-F238E27FC236}">
                <a16:creationId xmlns:a16="http://schemas.microsoft.com/office/drawing/2014/main" id="{56209EAA-0EF5-8EB3-4CFC-175147F1213C}"/>
              </a:ext>
            </a:extLst>
          </p:cNvPr>
          <p:cNvSpPr/>
          <p:nvPr/>
        </p:nvSpPr>
        <p:spPr>
          <a:xfrm>
            <a:off x="260103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B3D33917-CBB0-B1F8-685E-87D0F364516C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Freeform 4">
            <a:extLst>
              <a:ext uri="{FF2B5EF4-FFF2-40B4-BE49-F238E27FC236}">
                <a16:creationId xmlns:a16="http://schemas.microsoft.com/office/drawing/2014/main" id="{5E89D453-24B3-087E-9DEE-7053471BD5F0}"/>
              </a:ext>
            </a:extLst>
          </p:cNvPr>
          <p:cNvSpPr/>
          <p:nvPr/>
        </p:nvSpPr>
        <p:spPr>
          <a:xfrm>
            <a:off x="455930" y="283718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763854-6439-AC51-776B-28799672083B}"/>
              </a:ext>
            </a:extLst>
          </p:cNvPr>
          <p:cNvSpPr/>
          <p:nvPr/>
        </p:nvSpPr>
        <p:spPr>
          <a:xfrm>
            <a:off x="2387600" y="812800"/>
            <a:ext cx="7325360" cy="332232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120B2A-6F29-F4D6-DE5B-6A595F979FED}"/>
              </a:ext>
            </a:extLst>
          </p:cNvPr>
          <p:cNvSpPr txBox="1"/>
          <p:nvPr/>
        </p:nvSpPr>
        <p:spPr>
          <a:xfrm>
            <a:off x="4653280" y="42672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ss Start 2P" panose="02000503000000000000" pitchFamily="1" charset="0"/>
              </a:rPr>
              <a:t>GROUP 17</a:t>
            </a:r>
            <a:endParaRPr lang="en-ID" sz="2400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460803D-B310-4994-2B07-FCD61DD9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69" y="1248955"/>
            <a:ext cx="6475463" cy="4360090"/>
          </a:xfrm>
          <a:custGeom>
            <a:avLst/>
            <a:gdLst>
              <a:gd name="connsiteX0" fmla="*/ 108069 w 6475463"/>
              <a:gd name="connsiteY0" fmla="*/ 0 h 4360090"/>
              <a:gd name="connsiteX1" fmla="*/ 6361556 w 6475463"/>
              <a:gd name="connsiteY1" fmla="*/ 0 h 4360090"/>
              <a:gd name="connsiteX2" fmla="*/ 6371952 w 6475463"/>
              <a:gd name="connsiteY2" fmla="*/ 2099 h 4360090"/>
              <a:gd name="connsiteX3" fmla="*/ 6465625 w 6475463"/>
              <a:gd name="connsiteY3" fmla="*/ 95772 h 4360090"/>
              <a:gd name="connsiteX4" fmla="*/ 6475463 w 6475463"/>
              <a:gd name="connsiteY4" fmla="*/ 144500 h 4360090"/>
              <a:gd name="connsiteX5" fmla="*/ 6475463 w 6475463"/>
              <a:gd name="connsiteY5" fmla="*/ 4207388 h 4360090"/>
              <a:gd name="connsiteX6" fmla="*/ 6465625 w 6475463"/>
              <a:gd name="connsiteY6" fmla="*/ 4256115 h 4360090"/>
              <a:gd name="connsiteX7" fmla="*/ 6371952 w 6475463"/>
              <a:gd name="connsiteY7" fmla="*/ 4349788 h 4360090"/>
              <a:gd name="connsiteX8" fmla="*/ 6320926 w 6475463"/>
              <a:gd name="connsiteY8" fmla="*/ 4360090 h 4360090"/>
              <a:gd name="connsiteX9" fmla="*/ 148699 w 6475463"/>
              <a:gd name="connsiteY9" fmla="*/ 4360090 h 4360090"/>
              <a:gd name="connsiteX10" fmla="*/ 97673 w 6475463"/>
              <a:gd name="connsiteY10" fmla="*/ 4349788 h 4360090"/>
              <a:gd name="connsiteX11" fmla="*/ 4000 w 6475463"/>
              <a:gd name="connsiteY11" fmla="*/ 4256115 h 4360090"/>
              <a:gd name="connsiteX12" fmla="*/ 0 w 6475463"/>
              <a:gd name="connsiteY12" fmla="*/ 4236303 h 4360090"/>
              <a:gd name="connsiteX13" fmla="*/ 0 w 6475463"/>
              <a:gd name="connsiteY13" fmla="*/ 115584 h 4360090"/>
              <a:gd name="connsiteX14" fmla="*/ 4000 w 6475463"/>
              <a:gd name="connsiteY14" fmla="*/ 95772 h 4360090"/>
              <a:gd name="connsiteX15" fmla="*/ 97673 w 6475463"/>
              <a:gd name="connsiteY15" fmla="*/ 2099 h 4360090"/>
              <a:gd name="connsiteX16" fmla="*/ 108069 w 6475463"/>
              <a:gd name="connsiteY16" fmla="*/ 0 h 43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75463" h="4360090">
                <a:moveTo>
                  <a:pt x="108069" y="0"/>
                </a:moveTo>
                <a:lnTo>
                  <a:pt x="6361556" y="0"/>
                </a:lnTo>
                <a:lnTo>
                  <a:pt x="6371952" y="2099"/>
                </a:lnTo>
                <a:cubicBezTo>
                  <a:pt x="6414070" y="19913"/>
                  <a:pt x="6447811" y="53654"/>
                  <a:pt x="6465625" y="95772"/>
                </a:cubicBezTo>
                <a:lnTo>
                  <a:pt x="6475463" y="144500"/>
                </a:lnTo>
                <a:lnTo>
                  <a:pt x="6475463" y="4207388"/>
                </a:lnTo>
                <a:lnTo>
                  <a:pt x="6465625" y="4256115"/>
                </a:lnTo>
                <a:cubicBezTo>
                  <a:pt x="6447811" y="4298233"/>
                  <a:pt x="6414070" y="4331974"/>
                  <a:pt x="6371952" y="4349788"/>
                </a:cubicBezTo>
                <a:lnTo>
                  <a:pt x="6320926" y="4360090"/>
                </a:lnTo>
                <a:lnTo>
                  <a:pt x="148699" y="4360090"/>
                </a:lnTo>
                <a:lnTo>
                  <a:pt x="97673" y="4349788"/>
                </a:lnTo>
                <a:cubicBezTo>
                  <a:pt x="55555" y="4331974"/>
                  <a:pt x="21814" y="4298233"/>
                  <a:pt x="4000" y="4256115"/>
                </a:cubicBezTo>
                <a:lnTo>
                  <a:pt x="0" y="4236303"/>
                </a:lnTo>
                <a:lnTo>
                  <a:pt x="0" y="115584"/>
                </a:lnTo>
                <a:lnTo>
                  <a:pt x="4000" y="95772"/>
                </a:lnTo>
                <a:cubicBezTo>
                  <a:pt x="21814" y="53654"/>
                  <a:pt x="55555" y="19913"/>
                  <a:pt x="97673" y="2099"/>
                </a:cubicBezTo>
                <a:lnTo>
                  <a:pt x="10806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7A4F80-8CF6-E654-39FC-BAF0B8CA78E0}"/>
              </a:ext>
            </a:extLst>
          </p:cNvPr>
          <p:cNvSpPr txBox="1"/>
          <p:nvPr/>
        </p:nvSpPr>
        <p:spPr>
          <a:xfrm>
            <a:off x="4493343" y="65876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ess Start 2P" panose="02000503000000000000" pitchFamily="1" charset="0"/>
              </a:rPr>
              <a:t>ENCAPSULATION</a:t>
            </a:r>
            <a:endParaRPr lang="en-ID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C36D32-BA29-B967-6E35-CD71AB09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"/>
          <a:stretch>
            <a:fillRect/>
          </a:stretch>
        </p:blipFill>
        <p:spPr bwMode="auto">
          <a:xfrm>
            <a:off x="2859024" y="1912407"/>
            <a:ext cx="6473952" cy="2285935"/>
          </a:xfrm>
          <a:custGeom>
            <a:avLst/>
            <a:gdLst>
              <a:gd name="connsiteX0" fmla="*/ 111790 w 5734050"/>
              <a:gd name="connsiteY0" fmla="*/ 0 h 2024678"/>
              <a:gd name="connsiteX1" fmla="*/ 5612425 w 5734050"/>
              <a:gd name="connsiteY1" fmla="*/ 0 h 2024678"/>
              <a:gd name="connsiteX2" fmla="*/ 5728171 w 5734050"/>
              <a:gd name="connsiteY2" fmla="*/ 76722 h 2024678"/>
              <a:gd name="connsiteX3" fmla="*/ 5734050 w 5734050"/>
              <a:gd name="connsiteY3" fmla="*/ 105840 h 2024678"/>
              <a:gd name="connsiteX4" fmla="*/ 5734050 w 5734050"/>
              <a:gd name="connsiteY4" fmla="*/ 1919606 h 2024678"/>
              <a:gd name="connsiteX5" fmla="*/ 5728171 w 5734050"/>
              <a:gd name="connsiteY5" fmla="*/ 1948724 h 2024678"/>
              <a:gd name="connsiteX6" fmla="*/ 5661321 w 5734050"/>
              <a:gd name="connsiteY6" fmla="*/ 2015575 h 2024678"/>
              <a:gd name="connsiteX7" fmla="*/ 5616229 w 5734050"/>
              <a:gd name="connsiteY7" fmla="*/ 2024678 h 2024678"/>
              <a:gd name="connsiteX8" fmla="*/ 107986 w 5734050"/>
              <a:gd name="connsiteY8" fmla="*/ 2024678 h 2024678"/>
              <a:gd name="connsiteX9" fmla="*/ 62894 w 5734050"/>
              <a:gd name="connsiteY9" fmla="*/ 2015575 h 2024678"/>
              <a:gd name="connsiteX10" fmla="*/ 22965 w 5734050"/>
              <a:gd name="connsiteY10" fmla="*/ 1988654 h 2024678"/>
              <a:gd name="connsiteX11" fmla="*/ 0 w 5734050"/>
              <a:gd name="connsiteY11" fmla="*/ 1954593 h 2024678"/>
              <a:gd name="connsiteX12" fmla="*/ 0 w 5734050"/>
              <a:gd name="connsiteY12" fmla="*/ 70854 h 2024678"/>
              <a:gd name="connsiteX13" fmla="*/ 22965 w 5734050"/>
              <a:gd name="connsiteY13" fmla="*/ 36793 h 2024678"/>
              <a:gd name="connsiteX14" fmla="*/ 111790 w 5734050"/>
              <a:gd name="connsiteY14" fmla="*/ 0 h 202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34050" h="2024678">
                <a:moveTo>
                  <a:pt x="111790" y="0"/>
                </a:moveTo>
                <a:lnTo>
                  <a:pt x="5612425" y="0"/>
                </a:lnTo>
                <a:cubicBezTo>
                  <a:pt x="5664458" y="0"/>
                  <a:pt x="5709101" y="31636"/>
                  <a:pt x="5728171" y="76722"/>
                </a:cubicBezTo>
                <a:lnTo>
                  <a:pt x="5734050" y="105840"/>
                </a:lnTo>
                <a:lnTo>
                  <a:pt x="5734050" y="1919606"/>
                </a:lnTo>
                <a:lnTo>
                  <a:pt x="5728171" y="1948724"/>
                </a:lnTo>
                <a:cubicBezTo>
                  <a:pt x="5715458" y="1978782"/>
                  <a:pt x="5691379" y="2002861"/>
                  <a:pt x="5661321" y="2015575"/>
                </a:cubicBezTo>
                <a:lnTo>
                  <a:pt x="5616229" y="2024678"/>
                </a:lnTo>
                <a:lnTo>
                  <a:pt x="107986" y="2024678"/>
                </a:lnTo>
                <a:lnTo>
                  <a:pt x="62894" y="2015575"/>
                </a:lnTo>
                <a:cubicBezTo>
                  <a:pt x="47865" y="2009218"/>
                  <a:pt x="34331" y="2000020"/>
                  <a:pt x="22965" y="1988654"/>
                </a:cubicBezTo>
                <a:lnTo>
                  <a:pt x="0" y="1954593"/>
                </a:lnTo>
                <a:lnTo>
                  <a:pt x="0" y="70854"/>
                </a:lnTo>
                <a:lnTo>
                  <a:pt x="22965" y="36793"/>
                </a:lnTo>
                <a:cubicBezTo>
                  <a:pt x="45697" y="14060"/>
                  <a:pt x="77102" y="0"/>
                  <a:pt x="11179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4D206-BCB6-16FF-C279-6794BBC87A77}"/>
              </a:ext>
            </a:extLst>
          </p:cNvPr>
          <p:cNvSpPr txBox="1"/>
          <p:nvPr/>
        </p:nvSpPr>
        <p:spPr>
          <a:xfrm>
            <a:off x="4493343" y="65876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ess Start 2P" panose="02000503000000000000" pitchFamily="1" charset="0"/>
              </a:rPr>
              <a:t>POLYMORPHISM</a:t>
            </a:r>
            <a:endParaRPr lang="en-ID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EB700-3E90-6957-0078-EAC972F5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" r="108"/>
          <a:stretch>
            <a:fillRect/>
          </a:stretch>
        </p:blipFill>
        <p:spPr bwMode="auto">
          <a:xfrm>
            <a:off x="1392504" y="1594464"/>
            <a:ext cx="3843961" cy="3387090"/>
          </a:xfrm>
          <a:custGeom>
            <a:avLst/>
            <a:gdLst>
              <a:gd name="connsiteX0" fmla="*/ 100864 w 3843961"/>
              <a:gd name="connsiteY0" fmla="*/ 0 h 3387090"/>
              <a:gd name="connsiteX1" fmla="*/ 3741497 w 3843961"/>
              <a:gd name="connsiteY1" fmla="*/ 0 h 3387090"/>
              <a:gd name="connsiteX2" fmla="*/ 3843961 w 3843961"/>
              <a:gd name="connsiteY2" fmla="*/ 102464 h 3387090"/>
              <a:gd name="connsiteX3" fmla="*/ 3843961 w 3843961"/>
              <a:gd name="connsiteY3" fmla="*/ 3285896 h 3387090"/>
              <a:gd name="connsiteX4" fmla="*/ 3781381 w 3843961"/>
              <a:gd name="connsiteY4" fmla="*/ 3380308 h 3387090"/>
              <a:gd name="connsiteX5" fmla="*/ 3747788 w 3843961"/>
              <a:gd name="connsiteY5" fmla="*/ 3387090 h 3387090"/>
              <a:gd name="connsiteX6" fmla="*/ 94574 w 3843961"/>
              <a:gd name="connsiteY6" fmla="*/ 3387090 h 3387090"/>
              <a:gd name="connsiteX7" fmla="*/ 60981 w 3843961"/>
              <a:gd name="connsiteY7" fmla="*/ 3380308 h 3387090"/>
              <a:gd name="connsiteX8" fmla="*/ 6452 w 3843961"/>
              <a:gd name="connsiteY8" fmla="*/ 3325780 h 3387090"/>
              <a:gd name="connsiteX9" fmla="*/ 0 w 3843961"/>
              <a:gd name="connsiteY9" fmla="*/ 3293821 h 3387090"/>
              <a:gd name="connsiteX10" fmla="*/ 0 w 3843961"/>
              <a:gd name="connsiteY10" fmla="*/ 94539 h 3387090"/>
              <a:gd name="connsiteX11" fmla="*/ 6452 w 3843961"/>
              <a:gd name="connsiteY11" fmla="*/ 62581 h 3387090"/>
              <a:gd name="connsiteX12" fmla="*/ 100864 w 3843961"/>
              <a:gd name="connsiteY12" fmla="*/ 0 h 338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3961" h="3387090">
                <a:moveTo>
                  <a:pt x="100864" y="0"/>
                </a:moveTo>
                <a:lnTo>
                  <a:pt x="3741497" y="0"/>
                </a:lnTo>
                <a:cubicBezTo>
                  <a:pt x="3798086" y="0"/>
                  <a:pt x="3843961" y="45875"/>
                  <a:pt x="3843961" y="102464"/>
                </a:cubicBezTo>
                <a:lnTo>
                  <a:pt x="3843961" y="3285896"/>
                </a:lnTo>
                <a:cubicBezTo>
                  <a:pt x="3843961" y="3328338"/>
                  <a:pt x="3818157" y="3364753"/>
                  <a:pt x="3781381" y="3380308"/>
                </a:cubicBezTo>
                <a:lnTo>
                  <a:pt x="3747788" y="3387090"/>
                </a:lnTo>
                <a:lnTo>
                  <a:pt x="94574" y="3387090"/>
                </a:lnTo>
                <a:lnTo>
                  <a:pt x="60981" y="3380308"/>
                </a:lnTo>
                <a:cubicBezTo>
                  <a:pt x="36463" y="3369938"/>
                  <a:pt x="16822" y="3350297"/>
                  <a:pt x="6452" y="3325780"/>
                </a:cubicBezTo>
                <a:lnTo>
                  <a:pt x="0" y="3293821"/>
                </a:lnTo>
                <a:lnTo>
                  <a:pt x="0" y="94539"/>
                </a:lnTo>
                <a:lnTo>
                  <a:pt x="6452" y="62581"/>
                </a:lnTo>
                <a:cubicBezTo>
                  <a:pt x="22007" y="25805"/>
                  <a:pt x="58422" y="0"/>
                  <a:pt x="1008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01370-D8B2-3884-9F54-E7E765B8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" r="74" b="730"/>
          <a:stretch>
            <a:fillRect/>
          </a:stretch>
        </p:blipFill>
        <p:spPr bwMode="auto">
          <a:xfrm>
            <a:off x="5529591" y="2404089"/>
            <a:ext cx="5729786" cy="1767840"/>
          </a:xfrm>
          <a:custGeom>
            <a:avLst/>
            <a:gdLst>
              <a:gd name="connsiteX0" fmla="*/ 135705 w 5729786"/>
              <a:gd name="connsiteY0" fmla="*/ 0 h 1767840"/>
              <a:gd name="connsiteX1" fmla="*/ 5593627 w 5729786"/>
              <a:gd name="connsiteY1" fmla="*/ 0 h 1767840"/>
              <a:gd name="connsiteX2" fmla="*/ 5729786 w 5729786"/>
              <a:gd name="connsiteY2" fmla="*/ 136159 h 1767840"/>
              <a:gd name="connsiteX3" fmla="*/ 5729786 w 5729786"/>
              <a:gd name="connsiteY3" fmla="*/ 1631681 h 1767840"/>
              <a:gd name="connsiteX4" fmla="*/ 5593627 w 5729786"/>
              <a:gd name="connsiteY4" fmla="*/ 1767840 h 1767840"/>
              <a:gd name="connsiteX5" fmla="*/ 135705 w 5729786"/>
              <a:gd name="connsiteY5" fmla="*/ 1767840 h 1767840"/>
              <a:gd name="connsiteX6" fmla="*/ 10246 w 5729786"/>
              <a:gd name="connsiteY6" fmla="*/ 1684681 h 1767840"/>
              <a:gd name="connsiteX7" fmla="*/ 0 w 5729786"/>
              <a:gd name="connsiteY7" fmla="*/ 1633930 h 1767840"/>
              <a:gd name="connsiteX8" fmla="*/ 0 w 5729786"/>
              <a:gd name="connsiteY8" fmla="*/ 133910 h 1767840"/>
              <a:gd name="connsiteX9" fmla="*/ 10246 w 5729786"/>
              <a:gd name="connsiteY9" fmla="*/ 83160 h 1767840"/>
              <a:gd name="connsiteX10" fmla="*/ 135705 w 5729786"/>
              <a:gd name="connsiteY10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29786" h="1767840">
                <a:moveTo>
                  <a:pt x="135705" y="0"/>
                </a:moveTo>
                <a:lnTo>
                  <a:pt x="5593627" y="0"/>
                </a:lnTo>
                <a:cubicBezTo>
                  <a:pt x="5668826" y="0"/>
                  <a:pt x="5729786" y="60960"/>
                  <a:pt x="5729786" y="136159"/>
                </a:cubicBezTo>
                <a:lnTo>
                  <a:pt x="5729786" y="1631681"/>
                </a:lnTo>
                <a:cubicBezTo>
                  <a:pt x="5729786" y="1706880"/>
                  <a:pt x="5668826" y="1767840"/>
                  <a:pt x="5593627" y="1767840"/>
                </a:cubicBezTo>
                <a:lnTo>
                  <a:pt x="135705" y="1767840"/>
                </a:lnTo>
                <a:cubicBezTo>
                  <a:pt x="79306" y="1767840"/>
                  <a:pt x="30916" y="1733550"/>
                  <a:pt x="10246" y="1684681"/>
                </a:cubicBezTo>
                <a:lnTo>
                  <a:pt x="0" y="1633930"/>
                </a:lnTo>
                <a:lnTo>
                  <a:pt x="0" y="133910"/>
                </a:lnTo>
                <a:lnTo>
                  <a:pt x="10246" y="83160"/>
                </a:lnTo>
                <a:cubicBezTo>
                  <a:pt x="30916" y="34290"/>
                  <a:pt x="79306" y="0"/>
                  <a:pt x="1357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166DE-86EF-AC97-2E28-33626B913DC1}"/>
              </a:ext>
            </a:extLst>
          </p:cNvPr>
          <p:cNvSpPr txBox="1"/>
          <p:nvPr/>
        </p:nvSpPr>
        <p:spPr>
          <a:xfrm>
            <a:off x="4493343" y="65876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ess Start 2P" panose="02000503000000000000" pitchFamily="1" charset="0"/>
              </a:rPr>
              <a:t>INHERITANCE</a:t>
            </a:r>
            <a:endParaRPr lang="en-ID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72" y="200025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1" y="89897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8393BD-55C0-E245-7C59-66B312D0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t="614" r="200" b="250"/>
          <a:stretch>
            <a:fillRect/>
          </a:stretch>
        </p:blipFill>
        <p:spPr bwMode="auto">
          <a:xfrm>
            <a:off x="3017520" y="1383890"/>
            <a:ext cx="6156960" cy="3657600"/>
          </a:xfrm>
          <a:custGeom>
            <a:avLst/>
            <a:gdLst>
              <a:gd name="connsiteX0" fmla="*/ 223516 w 6156960"/>
              <a:gd name="connsiteY0" fmla="*/ 0 h 3657600"/>
              <a:gd name="connsiteX1" fmla="*/ 5933444 w 6156960"/>
              <a:gd name="connsiteY1" fmla="*/ 0 h 3657600"/>
              <a:gd name="connsiteX2" fmla="*/ 6156960 w 6156960"/>
              <a:gd name="connsiteY2" fmla="*/ 223516 h 3657600"/>
              <a:gd name="connsiteX3" fmla="*/ 6156960 w 6156960"/>
              <a:gd name="connsiteY3" fmla="*/ 3434084 h 3657600"/>
              <a:gd name="connsiteX4" fmla="*/ 5933444 w 6156960"/>
              <a:gd name="connsiteY4" fmla="*/ 3657600 h 3657600"/>
              <a:gd name="connsiteX5" fmla="*/ 223516 w 6156960"/>
              <a:gd name="connsiteY5" fmla="*/ 3657600 h 3657600"/>
              <a:gd name="connsiteX6" fmla="*/ 0 w 6156960"/>
              <a:gd name="connsiteY6" fmla="*/ 3434084 h 3657600"/>
              <a:gd name="connsiteX7" fmla="*/ 0 w 6156960"/>
              <a:gd name="connsiteY7" fmla="*/ 223516 h 3657600"/>
              <a:gd name="connsiteX8" fmla="*/ 223516 w 6156960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6960" h="3657600">
                <a:moveTo>
                  <a:pt x="223516" y="0"/>
                </a:moveTo>
                <a:lnTo>
                  <a:pt x="5933444" y="0"/>
                </a:lnTo>
                <a:cubicBezTo>
                  <a:pt x="6056888" y="0"/>
                  <a:pt x="6156960" y="100072"/>
                  <a:pt x="6156960" y="223516"/>
                </a:cubicBezTo>
                <a:lnTo>
                  <a:pt x="6156960" y="3434084"/>
                </a:lnTo>
                <a:cubicBezTo>
                  <a:pt x="6156960" y="3557528"/>
                  <a:pt x="6056888" y="3657600"/>
                  <a:pt x="5933444" y="3657600"/>
                </a:cubicBezTo>
                <a:lnTo>
                  <a:pt x="223516" y="3657600"/>
                </a:lnTo>
                <a:cubicBezTo>
                  <a:pt x="100072" y="3657600"/>
                  <a:pt x="0" y="3557528"/>
                  <a:pt x="0" y="3434084"/>
                </a:cubicBezTo>
                <a:lnTo>
                  <a:pt x="0" y="223516"/>
                </a:lnTo>
                <a:cubicBezTo>
                  <a:pt x="0" y="100072"/>
                  <a:pt x="100072" y="0"/>
                  <a:pt x="22351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DF7E-4A84-D3FC-3283-6B9687BA0156}"/>
              </a:ext>
            </a:extLst>
          </p:cNvPr>
          <p:cNvSpPr txBox="1"/>
          <p:nvPr/>
        </p:nvSpPr>
        <p:spPr>
          <a:xfrm>
            <a:off x="5073446" y="6587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ess Start 2P" panose="02000503000000000000" pitchFamily="1" charset="0"/>
              </a:rPr>
              <a:t>ABSTRACT </a:t>
            </a:r>
            <a:endParaRPr lang="en-ID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80" y="29333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33" y="583164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499259" y="3470682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CONCLUSION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5426334" y="1782147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04.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16BD3-6591-2E8A-E4EA-E2ACE4853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69" y="4679658"/>
            <a:ext cx="152413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grpSp>
        <p:nvGrpSpPr>
          <p:cNvPr id="15753" name="Group 15752">
            <a:extLst>
              <a:ext uri="{FF2B5EF4-FFF2-40B4-BE49-F238E27FC236}">
                <a16:creationId xmlns:a16="http://schemas.microsoft.com/office/drawing/2014/main" id="{CA2C1EEA-0013-0062-11B8-D5AE461EC974}"/>
              </a:ext>
            </a:extLst>
          </p:cNvPr>
          <p:cNvGrpSpPr/>
          <p:nvPr/>
        </p:nvGrpSpPr>
        <p:grpSpPr>
          <a:xfrm>
            <a:off x="-6190285" y="4182054"/>
            <a:ext cx="1066749" cy="844133"/>
            <a:chOff x="2878709" y="1313706"/>
            <a:chExt cx="5614647" cy="3488482"/>
          </a:xfrm>
        </p:grpSpPr>
        <p:sp>
          <p:nvSpPr>
            <p:cNvPr id="15755" name="Google Shape;13822;p30">
              <a:extLst>
                <a:ext uri="{FF2B5EF4-FFF2-40B4-BE49-F238E27FC236}">
                  <a16:creationId xmlns:a16="http://schemas.microsoft.com/office/drawing/2014/main" id="{CD60173B-C36A-9DFF-11D8-5D5765A4F3DE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6" name="Google Shape;13822;p30">
              <a:extLst>
                <a:ext uri="{FF2B5EF4-FFF2-40B4-BE49-F238E27FC236}">
                  <a16:creationId xmlns:a16="http://schemas.microsoft.com/office/drawing/2014/main" id="{317D63DD-529C-E85B-141F-934C4D8B82AE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7" name="Google Shape;13822;p30">
              <a:extLst>
                <a:ext uri="{FF2B5EF4-FFF2-40B4-BE49-F238E27FC236}">
                  <a16:creationId xmlns:a16="http://schemas.microsoft.com/office/drawing/2014/main" id="{8D730A9E-038C-8D67-A890-8B7D8B744BD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  <p:sp>
          <p:nvSpPr>
            <p:cNvPr id="15758" name="Google Shape;13822;p30">
              <a:extLst>
                <a:ext uri="{FF2B5EF4-FFF2-40B4-BE49-F238E27FC236}">
                  <a16:creationId xmlns:a16="http://schemas.microsoft.com/office/drawing/2014/main" id="{A7ACFE8B-D496-96E7-78D7-06E38C6C8CA2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sz="2000" dirty="0">
                <a:latin typeface="Press Start 2P" panose="02000503000000000000" pitchFamily="1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D9923E8-8AEB-452C-E662-04A8AEB0D295}"/>
              </a:ext>
            </a:extLst>
          </p:cNvPr>
          <p:cNvGrpSpPr/>
          <p:nvPr/>
        </p:nvGrpSpPr>
        <p:grpSpPr>
          <a:xfrm>
            <a:off x="2380657" y="687212"/>
            <a:ext cx="9962873" cy="3752217"/>
            <a:chOff x="2229127" y="687212"/>
            <a:chExt cx="9962873" cy="37522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4A9B04-3455-C4D9-0829-619DFB39C4FB}"/>
                </a:ext>
              </a:extLst>
            </p:cNvPr>
            <p:cNvGrpSpPr/>
            <p:nvPr/>
          </p:nvGrpSpPr>
          <p:grpSpPr>
            <a:xfrm>
              <a:off x="3592285" y="687212"/>
              <a:ext cx="4464820" cy="1398255"/>
              <a:chOff x="3721236" y="375713"/>
              <a:chExt cx="4464820" cy="1398255"/>
            </a:xfrm>
          </p:grpSpPr>
          <p:sp>
            <p:nvSpPr>
              <p:cNvPr id="15747" name="Google Shape;15747;p53"/>
              <p:cNvSpPr txBox="1">
                <a:spLocks/>
              </p:cNvSpPr>
              <p:nvPr/>
            </p:nvSpPr>
            <p:spPr>
              <a:xfrm>
                <a:off x="3721236" y="1147568"/>
                <a:ext cx="4464820" cy="626400"/>
              </a:xfrm>
              <a:prstGeom prst="rect">
                <a:avLst/>
              </a:prstGeom>
            </p:spPr>
            <p:txBody>
              <a:bodyPr spcFirstLastPara="1" vert="horz" wrap="square" lIns="0" tIns="0" rIns="0" bIns="0" rtlCol="0" anchor="ctr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D" sz="2400" b="1" dirty="0">
                    <a:latin typeface="Press Start 2P" panose="02000503000000000000" pitchFamily="1" charset="0"/>
                  </a:rPr>
                  <a:t>ACHIEVED GOALS</a:t>
                </a:r>
                <a:endParaRPr lang="en-US" sz="2400" dirty="0">
                  <a:latin typeface="Press Start 2P" panose="02000503000000000000" pitchFamily="1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125D505-9761-5FEE-D95A-380EF44000EE}"/>
                  </a:ext>
                </a:extLst>
              </p:cNvPr>
              <p:cNvGrpSpPr/>
              <p:nvPr/>
            </p:nvGrpSpPr>
            <p:grpSpPr>
              <a:xfrm>
                <a:off x="5069730" y="375713"/>
                <a:ext cx="1076066" cy="859453"/>
                <a:chOff x="2855166" y="1278294"/>
                <a:chExt cx="5663683" cy="3551793"/>
              </a:xfrm>
            </p:grpSpPr>
            <p:sp>
              <p:nvSpPr>
                <p:cNvPr id="49" name="Speech Bubble: Rectangle 48">
                  <a:extLst>
                    <a:ext uri="{FF2B5EF4-FFF2-40B4-BE49-F238E27FC236}">
                      <a16:creationId xmlns:a16="http://schemas.microsoft.com/office/drawing/2014/main" id="{618B30F8-411C-931C-E3AE-F73FB0AFB8A0}"/>
                    </a:ext>
                  </a:extLst>
                </p:cNvPr>
                <p:cNvSpPr/>
                <p:nvPr/>
              </p:nvSpPr>
              <p:spPr>
                <a:xfrm>
                  <a:off x="2855166" y="1278294"/>
                  <a:ext cx="5663683" cy="3551793"/>
                </a:xfrm>
                <a:prstGeom prst="wedgeRectCallout">
                  <a:avLst>
                    <a:gd name="adj1" fmla="val 65443"/>
                    <a:gd name="adj2" fmla="val 145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FFB229"/>
                      </a:solidFill>
                      <a:latin typeface="Press Start 2P" panose="02000503000000000000" pitchFamily="1" charset="0"/>
                    </a:rPr>
                    <a:t>01.</a:t>
                  </a:r>
                </a:p>
              </p:txBody>
            </p:sp>
            <p:sp>
              <p:nvSpPr>
                <p:cNvPr id="50" name="Google Shape;13822;p30">
                  <a:extLst>
                    <a:ext uri="{FF2B5EF4-FFF2-40B4-BE49-F238E27FC236}">
                      <a16:creationId xmlns:a16="http://schemas.microsoft.com/office/drawing/2014/main" id="{A1E3EDB6-D79B-837E-2CF1-70C992368505}"/>
                    </a:ext>
                  </a:extLst>
                </p:cNvPr>
                <p:cNvSpPr/>
                <p:nvPr/>
              </p:nvSpPr>
              <p:spPr>
                <a:xfrm>
                  <a:off x="2878709" y="1313706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51" name="Google Shape;13822;p30">
                  <a:extLst>
                    <a:ext uri="{FF2B5EF4-FFF2-40B4-BE49-F238E27FC236}">
                      <a16:creationId xmlns:a16="http://schemas.microsoft.com/office/drawing/2014/main" id="{95991F05-9A94-FBFB-B1EF-7208F106A0F6}"/>
                    </a:ext>
                  </a:extLst>
                </p:cNvPr>
                <p:cNvSpPr/>
                <p:nvPr/>
              </p:nvSpPr>
              <p:spPr>
                <a:xfrm>
                  <a:off x="2878709" y="4537348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52" name="Google Shape;13822;p30">
                  <a:extLst>
                    <a:ext uri="{FF2B5EF4-FFF2-40B4-BE49-F238E27FC236}">
                      <a16:creationId xmlns:a16="http://schemas.microsoft.com/office/drawing/2014/main" id="{360A6953-BF01-E3B2-C8AC-782A4F1A407D}"/>
                    </a:ext>
                  </a:extLst>
                </p:cNvPr>
                <p:cNvSpPr/>
                <p:nvPr/>
              </p:nvSpPr>
              <p:spPr>
                <a:xfrm>
                  <a:off x="8264921" y="4519338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53" name="Google Shape;13822;p30">
                  <a:extLst>
                    <a:ext uri="{FF2B5EF4-FFF2-40B4-BE49-F238E27FC236}">
                      <a16:creationId xmlns:a16="http://schemas.microsoft.com/office/drawing/2014/main" id="{7A445131-386F-708D-0FF5-7C1DBFD7E336}"/>
                    </a:ext>
                  </a:extLst>
                </p:cNvPr>
                <p:cNvSpPr/>
                <p:nvPr/>
              </p:nvSpPr>
              <p:spPr>
                <a:xfrm>
                  <a:off x="8264921" y="1322711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</p:grpSp>
        </p:grpSp>
        <p:pic>
          <p:nvPicPr>
            <p:cNvPr id="32" name="Picture 31" descr="A yellow star with a face&#10;&#10;Description automatically generated">
              <a:extLst>
                <a:ext uri="{FF2B5EF4-FFF2-40B4-BE49-F238E27FC236}">
                  <a16:creationId xmlns:a16="http://schemas.microsoft.com/office/drawing/2014/main" id="{84D5860F-9A5B-850C-5D3C-A5CBCEB1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127" y="864159"/>
              <a:ext cx="1458619" cy="145861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A544D6-4F63-A0C9-7301-A625B45E5B35}"/>
                </a:ext>
              </a:extLst>
            </p:cNvPr>
            <p:cNvSpPr txBox="1"/>
            <p:nvPr/>
          </p:nvSpPr>
          <p:spPr>
            <a:xfrm>
              <a:off x="2555632" y="2061855"/>
              <a:ext cx="9636368" cy="2377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Comprehensive OOP Integration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Intuitive User Interface Development</a:t>
              </a:r>
              <a:endParaRPr lang="en-ID" dirty="0"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ü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Optimized Performance Strategies</a:t>
              </a:r>
              <a:endParaRPr lang="en-ID" dirty="0">
                <a:latin typeface="Press Start 2P" panose="02000503000000000000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8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A347E15-50D4-5224-6F81-2C74C8B5E711}"/>
              </a:ext>
            </a:extLst>
          </p:cNvPr>
          <p:cNvGrpSpPr/>
          <p:nvPr/>
        </p:nvGrpSpPr>
        <p:grpSpPr>
          <a:xfrm>
            <a:off x="3544530" y="3062220"/>
            <a:ext cx="7428272" cy="1094244"/>
            <a:chOff x="2502310" y="3389360"/>
            <a:chExt cx="7428272" cy="7420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A0F0BA-CC11-E2D2-875C-F7D58AA4AD8B}"/>
                </a:ext>
              </a:extLst>
            </p:cNvPr>
            <p:cNvSpPr txBox="1"/>
            <p:nvPr/>
          </p:nvSpPr>
          <p:spPr>
            <a:xfrm>
              <a:off x="2502310" y="3880973"/>
              <a:ext cx="7428272" cy="25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4B083D-E93A-0DB8-080F-4E23B5799AB7}"/>
                </a:ext>
              </a:extLst>
            </p:cNvPr>
            <p:cNvSpPr txBox="1"/>
            <p:nvPr/>
          </p:nvSpPr>
          <p:spPr>
            <a:xfrm>
              <a:off x="2502310" y="3389360"/>
              <a:ext cx="7049728" cy="250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endParaRPr lang="en-ID" dirty="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F819B7-3605-9D04-520D-C902234EA30F}"/>
              </a:ext>
            </a:extLst>
          </p:cNvPr>
          <p:cNvGrpSpPr/>
          <p:nvPr/>
        </p:nvGrpSpPr>
        <p:grpSpPr>
          <a:xfrm>
            <a:off x="3124011" y="594410"/>
            <a:ext cx="7089490" cy="4188359"/>
            <a:chOff x="3009102" y="594410"/>
            <a:chExt cx="7089490" cy="418835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FDD6BB-F0B5-DA6D-C4B6-1A4FC0E2AE78}"/>
                </a:ext>
              </a:extLst>
            </p:cNvPr>
            <p:cNvSpPr txBox="1"/>
            <p:nvPr/>
          </p:nvSpPr>
          <p:spPr>
            <a:xfrm>
              <a:off x="3980787" y="1548139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2400" b="1" dirty="0">
                  <a:latin typeface="Press Start 2P" panose="02000503000000000000" pitchFamily="1" charset="0"/>
                </a:rPr>
                <a:t>LIMITATIONS</a:t>
              </a:r>
              <a:endParaRPr lang="en-ID" sz="2400" dirty="0">
                <a:latin typeface="Press Start 2P" panose="02000503000000000000" pitchFamily="1" charset="0"/>
              </a:endParaRPr>
            </a:p>
          </p:txBody>
        </p:sp>
        <p:grpSp>
          <p:nvGrpSpPr>
            <p:cNvPr id="15746" name="Group 15745">
              <a:extLst>
                <a:ext uri="{FF2B5EF4-FFF2-40B4-BE49-F238E27FC236}">
                  <a16:creationId xmlns:a16="http://schemas.microsoft.com/office/drawing/2014/main" id="{29318EEB-DA66-A6FA-683D-F2009AF32D9A}"/>
                </a:ext>
              </a:extLst>
            </p:cNvPr>
            <p:cNvGrpSpPr/>
            <p:nvPr/>
          </p:nvGrpSpPr>
          <p:grpSpPr>
            <a:xfrm>
              <a:off x="5147472" y="594410"/>
              <a:ext cx="1076066" cy="859453"/>
              <a:chOff x="2855166" y="1278294"/>
              <a:chExt cx="5663683" cy="3551792"/>
            </a:xfrm>
          </p:grpSpPr>
          <p:sp>
            <p:nvSpPr>
              <p:cNvPr id="15748" name="Speech Bubble: Rectangle 15747">
                <a:extLst>
                  <a:ext uri="{FF2B5EF4-FFF2-40B4-BE49-F238E27FC236}">
                    <a16:creationId xmlns:a16="http://schemas.microsoft.com/office/drawing/2014/main" id="{8F42A437-DE77-CFE1-CD86-4AABFD4A66EE}"/>
                  </a:ext>
                </a:extLst>
              </p:cNvPr>
              <p:cNvSpPr/>
              <p:nvPr/>
            </p:nvSpPr>
            <p:spPr>
              <a:xfrm>
                <a:off x="2855166" y="1278294"/>
                <a:ext cx="5663683" cy="3551792"/>
              </a:xfrm>
              <a:prstGeom prst="wedgeRectCallout">
                <a:avLst>
                  <a:gd name="adj1" fmla="val 65443"/>
                  <a:gd name="adj2" fmla="val 145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FFB229"/>
                    </a:solidFill>
                    <a:latin typeface="Press Start 2P" panose="02000503000000000000" pitchFamily="1" charset="0"/>
                  </a:rPr>
                  <a:t>02.</a:t>
                </a:r>
              </a:p>
            </p:txBody>
          </p:sp>
          <p:sp>
            <p:nvSpPr>
              <p:cNvPr id="15749" name="Google Shape;13822;p30">
                <a:extLst>
                  <a:ext uri="{FF2B5EF4-FFF2-40B4-BE49-F238E27FC236}">
                    <a16:creationId xmlns:a16="http://schemas.microsoft.com/office/drawing/2014/main" id="{AE560A40-D2A4-BB94-B658-29EB4F0778DD}"/>
                  </a:ext>
                </a:extLst>
              </p:cNvPr>
              <p:cNvSpPr/>
              <p:nvPr/>
            </p:nvSpPr>
            <p:spPr>
              <a:xfrm>
                <a:off x="2878709" y="1313706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0" name="Google Shape;13822;p30">
                <a:extLst>
                  <a:ext uri="{FF2B5EF4-FFF2-40B4-BE49-F238E27FC236}">
                    <a16:creationId xmlns:a16="http://schemas.microsoft.com/office/drawing/2014/main" id="{7000B7F0-5668-C12D-DDB2-E41199518CA2}"/>
                  </a:ext>
                </a:extLst>
              </p:cNvPr>
              <p:cNvSpPr/>
              <p:nvPr/>
            </p:nvSpPr>
            <p:spPr>
              <a:xfrm>
                <a:off x="2878709" y="453734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1" name="Google Shape;13822;p30">
                <a:extLst>
                  <a:ext uri="{FF2B5EF4-FFF2-40B4-BE49-F238E27FC236}">
                    <a16:creationId xmlns:a16="http://schemas.microsoft.com/office/drawing/2014/main" id="{E5C4B514-865D-15C3-EF1B-E210D675DB43}"/>
                  </a:ext>
                </a:extLst>
              </p:cNvPr>
              <p:cNvSpPr/>
              <p:nvPr/>
            </p:nvSpPr>
            <p:spPr>
              <a:xfrm>
                <a:off x="8264921" y="4519338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sp>
            <p:nvSpPr>
              <p:cNvPr id="15752" name="Google Shape;13822;p30">
                <a:extLst>
                  <a:ext uri="{FF2B5EF4-FFF2-40B4-BE49-F238E27FC236}">
                    <a16:creationId xmlns:a16="http://schemas.microsoft.com/office/drawing/2014/main" id="{5381ED65-D49B-C71E-1E29-E818FAFAA00D}"/>
                  </a:ext>
                </a:extLst>
              </p:cNvPr>
              <p:cNvSpPr/>
              <p:nvPr/>
            </p:nvSpPr>
            <p:spPr>
              <a:xfrm>
                <a:off x="8264921" y="1322711"/>
                <a:ext cx="228435" cy="264840"/>
              </a:xfrm>
              <a:prstGeom prst="rect">
                <a:avLst/>
              </a:prstGeom>
              <a:solidFill>
                <a:srgbClr val="D9DE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4378971-35F2-19AA-FDBA-F0BC5A86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102" y="1316576"/>
              <a:ext cx="664461" cy="6644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A04B6B-8000-0C9D-C935-BF8D3A4975C6}"/>
                </a:ext>
              </a:extLst>
            </p:cNvPr>
            <p:cNvSpPr txBox="1"/>
            <p:nvPr/>
          </p:nvSpPr>
          <p:spPr>
            <a:xfrm>
              <a:off x="3044650" y="2301320"/>
              <a:ext cx="7053942" cy="2481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Limited Map Variety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endParaRPr lang="en-ID" dirty="0">
                <a:solidFill>
                  <a:srgbClr val="000000"/>
                </a:solidFill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ID" sz="1800" b="0" u="none" strike="noStrike" dirty="0">
                  <a:solidFill>
                    <a:srgbClr val="000000"/>
                  </a:solidFill>
                  <a:effectLst/>
                  <a:latin typeface="Press Start 2P" panose="02000503000000000000" pitchFamily="1" charset="0"/>
                </a:rPr>
                <a:t>Limited Game Complexity</a:t>
              </a:r>
            </a:p>
            <a:p>
              <a:pPr>
                <a:lnSpc>
                  <a:spcPct val="150000"/>
                </a:lnSpc>
              </a:pPr>
              <a:endParaRPr lang="en-ID" dirty="0">
                <a:solidFill>
                  <a:srgbClr val="000000"/>
                </a:solidFill>
                <a:latin typeface="Press Start 2P" panose="02000503000000000000" pitchFamily="1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Non-Adherence to S.O.L.I.D. Principles</a:t>
              </a:r>
              <a:endParaRPr lang="en-ID" dirty="0">
                <a:latin typeface="Press Start 2P" panose="02000503000000000000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0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sz="2000">
                <a:latin typeface="Press Start 2P" panose="02000503000000000000" pitchFamily="1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4C2F80-35E5-5497-A8FC-186BE3A67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3531" y="4679658"/>
            <a:ext cx="1524132" cy="1341236"/>
          </a:xfrm>
          <a:prstGeom prst="rect">
            <a:avLst/>
          </a:prstGeom>
        </p:spPr>
      </p:pic>
      <p:pic>
        <p:nvPicPr>
          <p:cNvPr id="13" name="Picture 1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D41CC56F-8FCB-7040-3364-306430B7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14" name="Picture 13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3B8CF4D0-4E80-AACC-4352-51126715F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C3F51F-5A46-DEE8-90F8-A24A8B6D62A3}"/>
              </a:ext>
            </a:extLst>
          </p:cNvPr>
          <p:cNvSpPr txBox="1"/>
          <p:nvPr/>
        </p:nvSpPr>
        <p:spPr>
          <a:xfrm>
            <a:off x="4060723" y="2915045"/>
            <a:ext cx="70497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>
              <a:latin typeface="Press Start 2P" panose="02000503000000000000" pitchFamily="1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5423D0-F7EB-A7A9-FC20-B0D282E253F3}"/>
              </a:ext>
            </a:extLst>
          </p:cNvPr>
          <p:cNvGrpSpPr/>
          <p:nvPr/>
        </p:nvGrpSpPr>
        <p:grpSpPr>
          <a:xfrm>
            <a:off x="2316424" y="773723"/>
            <a:ext cx="7549104" cy="3783298"/>
            <a:chOff x="2489200" y="636034"/>
            <a:chExt cx="7549104" cy="37832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C0C425-2E9C-9AB2-71F3-4C7C3F4F2091}"/>
                </a:ext>
              </a:extLst>
            </p:cNvPr>
            <p:cNvGrpSpPr/>
            <p:nvPr/>
          </p:nvGrpSpPr>
          <p:grpSpPr>
            <a:xfrm>
              <a:off x="2489200" y="636034"/>
              <a:ext cx="7213600" cy="1390659"/>
              <a:chOff x="2264697" y="311569"/>
              <a:chExt cx="7213600" cy="139065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8B28A3-4C26-6043-B3C4-18005C09C053}"/>
                  </a:ext>
                </a:extLst>
              </p:cNvPr>
              <p:cNvSpPr txBox="1"/>
              <p:nvPr/>
            </p:nvSpPr>
            <p:spPr>
              <a:xfrm>
                <a:off x="2264697" y="1302118"/>
                <a:ext cx="7213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2000" b="1" dirty="0">
                    <a:latin typeface="Press Start 2P" panose="02000503000000000000" pitchFamily="1" charset="0"/>
                  </a:rPr>
                  <a:t>FUTURE ENHANCEMENTS</a:t>
                </a:r>
                <a:endParaRPr lang="en-ID" sz="2000" dirty="0">
                  <a:latin typeface="Press Start 2P" panose="02000503000000000000" pitchFamily="1" charset="0"/>
                </a:endParaRPr>
              </a:p>
            </p:txBody>
          </p:sp>
          <p:grpSp>
            <p:nvGrpSpPr>
              <p:cNvPr id="15753" name="Group 15752">
                <a:extLst>
                  <a:ext uri="{FF2B5EF4-FFF2-40B4-BE49-F238E27FC236}">
                    <a16:creationId xmlns:a16="http://schemas.microsoft.com/office/drawing/2014/main" id="{CA2C1EEA-0013-0062-11B8-D5AE461EC974}"/>
                  </a:ext>
                </a:extLst>
              </p:cNvPr>
              <p:cNvGrpSpPr/>
              <p:nvPr/>
            </p:nvGrpSpPr>
            <p:grpSpPr>
              <a:xfrm>
                <a:off x="5297533" y="311569"/>
                <a:ext cx="1076066" cy="859453"/>
                <a:chOff x="2855166" y="1278295"/>
                <a:chExt cx="5663683" cy="3551793"/>
              </a:xfrm>
            </p:grpSpPr>
            <p:sp>
              <p:nvSpPr>
                <p:cNvPr id="15754" name="Speech Bubble: Rectangle 15753">
                  <a:extLst>
                    <a:ext uri="{FF2B5EF4-FFF2-40B4-BE49-F238E27FC236}">
                      <a16:creationId xmlns:a16="http://schemas.microsoft.com/office/drawing/2014/main" id="{72EBCC7B-E7AD-FC46-226C-6F6F1F774B3A}"/>
                    </a:ext>
                  </a:extLst>
                </p:cNvPr>
                <p:cNvSpPr/>
                <p:nvPr/>
              </p:nvSpPr>
              <p:spPr>
                <a:xfrm>
                  <a:off x="2855166" y="1278295"/>
                  <a:ext cx="5663683" cy="3551793"/>
                </a:xfrm>
                <a:prstGeom prst="wedgeRectCallout">
                  <a:avLst>
                    <a:gd name="adj1" fmla="val 65443"/>
                    <a:gd name="adj2" fmla="val 145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FFB229"/>
                      </a:solidFill>
                      <a:latin typeface="Press Start 2P" panose="02000503000000000000" pitchFamily="1" charset="0"/>
                    </a:rPr>
                    <a:t>03.</a:t>
                  </a:r>
                </a:p>
              </p:txBody>
            </p:sp>
            <p:sp>
              <p:nvSpPr>
                <p:cNvPr id="15755" name="Google Shape;13822;p30">
                  <a:extLst>
                    <a:ext uri="{FF2B5EF4-FFF2-40B4-BE49-F238E27FC236}">
                      <a16:creationId xmlns:a16="http://schemas.microsoft.com/office/drawing/2014/main" id="{CD60173B-C36A-9DFF-11D8-5D5765A4F3DE}"/>
                    </a:ext>
                  </a:extLst>
                </p:cNvPr>
                <p:cNvSpPr/>
                <p:nvPr/>
              </p:nvSpPr>
              <p:spPr>
                <a:xfrm>
                  <a:off x="2878709" y="1313706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15756" name="Google Shape;13822;p30">
                  <a:extLst>
                    <a:ext uri="{FF2B5EF4-FFF2-40B4-BE49-F238E27FC236}">
                      <a16:creationId xmlns:a16="http://schemas.microsoft.com/office/drawing/2014/main" id="{317D63DD-529C-E85B-141F-934C4D8B82AE}"/>
                    </a:ext>
                  </a:extLst>
                </p:cNvPr>
                <p:cNvSpPr/>
                <p:nvPr/>
              </p:nvSpPr>
              <p:spPr>
                <a:xfrm>
                  <a:off x="2878709" y="4537348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15757" name="Google Shape;13822;p30">
                  <a:extLst>
                    <a:ext uri="{FF2B5EF4-FFF2-40B4-BE49-F238E27FC236}">
                      <a16:creationId xmlns:a16="http://schemas.microsoft.com/office/drawing/2014/main" id="{8D730A9E-038C-8D67-A890-8B7D8B744BDB}"/>
                    </a:ext>
                  </a:extLst>
                </p:cNvPr>
                <p:cNvSpPr/>
                <p:nvPr/>
              </p:nvSpPr>
              <p:spPr>
                <a:xfrm>
                  <a:off x="8264921" y="4519338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  <p:sp>
              <p:nvSpPr>
                <p:cNvPr id="15758" name="Google Shape;13822;p30">
                  <a:extLst>
                    <a:ext uri="{FF2B5EF4-FFF2-40B4-BE49-F238E27FC236}">
                      <a16:creationId xmlns:a16="http://schemas.microsoft.com/office/drawing/2014/main" id="{A7ACFE8B-D496-96E7-78D7-06E38C6C8CA2}"/>
                    </a:ext>
                  </a:extLst>
                </p:cNvPr>
                <p:cNvSpPr/>
                <p:nvPr/>
              </p:nvSpPr>
              <p:spPr>
                <a:xfrm>
                  <a:off x="8264921" y="1322711"/>
                  <a:ext cx="228435" cy="264840"/>
                </a:xfrm>
                <a:prstGeom prst="rect">
                  <a:avLst/>
                </a:prstGeom>
                <a:solidFill>
                  <a:srgbClr val="D9DE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ID" sz="2000" dirty="0">
                    <a:latin typeface="Press Start 2P" panose="02000503000000000000" pitchFamily="1" charset="0"/>
                  </a:endParaRPr>
                </a:p>
              </p:txBody>
            </p:sp>
          </p:grp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FF63AC-FA44-0602-66EE-4F3039AAD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640" y="1356852"/>
              <a:ext cx="639096" cy="63909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A0B2A5-CC9B-72B9-9C4C-5180877FD997}"/>
                </a:ext>
              </a:extLst>
            </p:cNvPr>
            <p:cNvSpPr txBox="1"/>
            <p:nvPr/>
          </p:nvSpPr>
          <p:spPr>
            <a:xfrm>
              <a:off x="2984362" y="2041758"/>
              <a:ext cx="7053942" cy="23775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Multiplayer Mode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New Bosses and Obstacles</a:t>
              </a:r>
            </a:p>
            <a:p>
              <a:pPr marL="285750" indent="-285750">
                <a:lnSpc>
                  <a:spcPct val="300000"/>
                </a:lnSpc>
                <a:buFont typeface="Wingdings" panose="05000000000000000000" pitchFamily="2" charset="2"/>
                <a:buChar char="q"/>
              </a:pPr>
              <a:r>
                <a:rPr lang="en-ID" sz="1800" b="0" u="none" strike="noStrike" dirty="0">
                  <a:solidFill>
                    <a:srgbClr val="111111"/>
                  </a:solidFill>
                  <a:effectLst/>
                  <a:latin typeface="Press Start 2P" panose="02000503000000000000" pitchFamily="1" charset="0"/>
                </a:rPr>
                <a:t>Shopping Items</a:t>
              </a:r>
              <a:endParaRPr lang="en-ID" dirty="0">
                <a:latin typeface="Press Start 2P" panose="02000503000000000000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44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3" name="Rectangle: Rounded Corners 16042">
            <a:extLst>
              <a:ext uri="{FF2B5EF4-FFF2-40B4-BE49-F238E27FC236}">
                <a16:creationId xmlns:a16="http://schemas.microsoft.com/office/drawing/2014/main" id="{242E9004-5448-543B-1DE6-61665F8A46AF}"/>
              </a:ext>
            </a:extLst>
          </p:cNvPr>
          <p:cNvSpPr/>
          <p:nvPr/>
        </p:nvSpPr>
        <p:spPr>
          <a:xfrm>
            <a:off x="2379405" y="344130"/>
            <a:ext cx="6892414" cy="5289754"/>
          </a:xfrm>
          <a:prstGeom prst="roundRect">
            <a:avLst>
              <a:gd name="adj" fmla="val 291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60" y="120612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16040" name="TextBox 16039">
            <a:extLst>
              <a:ext uri="{FF2B5EF4-FFF2-40B4-BE49-F238E27FC236}">
                <a16:creationId xmlns:a16="http://schemas.microsoft.com/office/drawing/2014/main" id="{F550E2FE-BC65-296A-A459-B8CCF06EF50F}"/>
              </a:ext>
            </a:extLst>
          </p:cNvPr>
          <p:cNvSpPr txBox="1"/>
          <p:nvPr/>
        </p:nvSpPr>
        <p:spPr>
          <a:xfrm>
            <a:off x="4050890" y="43262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ess Start 2P" panose="02000503000000000000" pitchFamily="1" charset="0"/>
              </a:rPr>
              <a:t>REFERENCES</a:t>
            </a:r>
            <a:endParaRPr lang="en-ID" sz="2400" dirty="0">
              <a:latin typeface="Press Start 2P" panose="02000503000000000000" pitchFamily="1" charset="0"/>
            </a:endParaRPr>
          </a:p>
        </p:txBody>
      </p:sp>
      <p:sp>
        <p:nvSpPr>
          <p:cNvPr id="16042" name="TextBox 16041">
            <a:extLst>
              <a:ext uri="{FF2B5EF4-FFF2-40B4-BE49-F238E27FC236}">
                <a16:creationId xmlns:a16="http://schemas.microsoft.com/office/drawing/2014/main" id="{F3146ADF-A022-53EF-3977-96E876BAC95E}"/>
              </a:ext>
            </a:extLst>
          </p:cNvPr>
          <p:cNvSpPr txBox="1"/>
          <p:nvPr/>
        </p:nvSpPr>
        <p:spPr>
          <a:xfrm>
            <a:off x="2630129" y="1019481"/>
            <a:ext cx="653845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Candiroglu, Ahmet. “Classic Super Mario Bros. game implemented with Java for CS319 course.” GitHub, https://github.com/ahmetcandiroglu/Super-Mario-Bros. Accessed 18 Jan. 20241.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Baker, Ben. “Super Mario’s First 14 Video Games (in Chronological Order).” TheGamer, 23 Feb. 2021, www.thegamer.com/super-mario-first-games-chronological-ranked/#mario-bros-game-amp-watch.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Fakhroutdinov, Kirill. “Dependency in UML.” </a:t>
            </a:r>
            <a:r>
              <a:rPr lang="en-ID" b="1" i="1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UML Graphical Notation Overview, Examples, and Reference.</a:t>
            </a: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www.uml-diagrams.org/dependency.html. Accessed 18 Jan. 2024. </a:t>
            </a:r>
          </a:p>
          <a:p>
            <a:pPr marL="342900" indent="-342900" fontAlgn="base">
              <a:spcAft>
                <a:spcPts val="1200"/>
              </a:spcAft>
              <a:buFont typeface="+mj-lt"/>
              <a:buAutoNum type="arabicPeriod"/>
            </a:pP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Biniasz, Kyle. “What Are OOP Concepts in Java? 4 Primary Concepts.” </a:t>
            </a:r>
            <a:r>
              <a:rPr lang="en-ID" b="1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Stackify</a:t>
            </a: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1 May 2023, stackify.com/oops-concepts-in-java/. </a:t>
            </a:r>
          </a:p>
          <a:p>
            <a:pPr marL="342900" indent="-342900" fontAlgn="base">
              <a:spcBef>
                <a:spcPts val="1200"/>
              </a:spcBef>
              <a:buFont typeface="+mj-lt"/>
              <a:buAutoNum type="arabicPeriod"/>
            </a:pPr>
            <a:r>
              <a:rPr lang="en-ID" b="1" i="0" u="none" strike="noStrike" dirty="0">
                <a:solidFill>
                  <a:srgbClr val="000000"/>
                </a:solidFill>
                <a:effectLst/>
                <a:latin typeface="Agency FB" panose="020B0503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“Code a 2D Game Engine Using Java - Full Course for Beginners.” YouTube, YouTube, 3 Jan. 2022, https://www.youtube.com/watch?v=025QFeZfeyM&amp;feature=youtu.be. Accessed 18 Jan. 2024. </a:t>
            </a:r>
          </a:p>
        </p:txBody>
      </p:sp>
      <p:pic>
        <p:nvPicPr>
          <p:cNvPr id="16044" name="Picture 16043">
            <a:extLst>
              <a:ext uri="{FF2B5EF4-FFF2-40B4-BE49-F238E27FC236}">
                <a16:creationId xmlns:a16="http://schemas.microsoft.com/office/drawing/2014/main" id="{0365929A-5B95-A37C-DF50-1E7A6D741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04406" y="4679658"/>
            <a:ext cx="1524132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3" y="115804"/>
            <a:ext cx="1476879" cy="1110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sp>
        <p:nvSpPr>
          <p:cNvPr id="3" name="Google Shape;16012;p60">
            <a:extLst>
              <a:ext uri="{FF2B5EF4-FFF2-40B4-BE49-F238E27FC236}">
                <a16:creationId xmlns:a16="http://schemas.microsoft.com/office/drawing/2014/main" id="{F5B08092-38BE-1C65-1453-0D4DDC50A855}"/>
              </a:ext>
            </a:extLst>
          </p:cNvPr>
          <p:cNvSpPr/>
          <p:nvPr/>
        </p:nvSpPr>
        <p:spPr>
          <a:xfrm>
            <a:off x="2489200" y="1348931"/>
            <a:ext cx="6914912" cy="3124048"/>
          </a:xfrm>
          <a:prstGeom prst="wedgeRectCallout">
            <a:avLst>
              <a:gd name="adj1" fmla="val -30053"/>
              <a:gd name="adj2" fmla="val 6090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4000" dirty="0">
                <a:latin typeface="Press Start 2P" panose="02000503000000000000" pitchFamily="1" charset="0"/>
              </a:rPr>
              <a:t>THANK YOU!</a:t>
            </a:r>
            <a:endParaRPr sz="4000" dirty="0">
              <a:latin typeface="Press Start 2P" panose="02000503000000000000" pitchFamily="1" charset="0"/>
            </a:endParaRPr>
          </a:p>
        </p:txBody>
      </p:sp>
      <p:grpSp>
        <p:nvGrpSpPr>
          <p:cNvPr id="17" name="Google Shape;16022;p60">
            <a:extLst>
              <a:ext uri="{FF2B5EF4-FFF2-40B4-BE49-F238E27FC236}">
                <a16:creationId xmlns:a16="http://schemas.microsoft.com/office/drawing/2014/main" id="{06287110-88B0-DCEB-D596-4D906EF1AAFA}"/>
              </a:ext>
            </a:extLst>
          </p:cNvPr>
          <p:cNvGrpSpPr/>
          <p:nvPr/>
        </p:nvGrpSpPr>
        <p:grpSpPr>
          <a:xfrm>
            <a:off x="4887045" y="3608634"/>
            <a:ext cx="434963" cy="436567"/>
            <a:chOff x="3304721" y="1494895"/>
            <a:chExt cx="326222" cy="327425"/>
          </a:xfrm>
        </p:grpSpPr>
        <p:grpSp>
          <p:nvGrpSpPr>
            <p:cNvPr id="18" name="Google Shape;16023;p60">
              <a:extLst>
                <a:ext uri="{FF2B5EF4-FFF2-40B4-BE49-F238E27FC236}">
                  <a16:creationId xmlns:a16="http://schemas.microsoft.com/office/drawing/2014/main" id="{2F606243-1EC9-3B10-4532-B11F405A53BA}"/>
                </a:ext>
              </a:extLst>
            </p:cNvPr>
            <p:cNvGrpSpPr/>
            <p:nvPr/>
          </p:nvGrpSpPr>
          <p:grpSpPr>
            <a:xfrm>
              <a:off x="3304721" y="1494895"/>
              <a:ext cx="326222" cy="327425"/>
              <a:chOff x="720000" y="1540425"/>
              <a:chExt cx="833900" cy="836975"/>
            </a:xfrm>
          </p:grpSpPr>
          <p:sp>
            <p:nvSpPr>
              <p:cNvPr id="60" name="Google Shape;16024;p60">
                <a:extLst>
                  <a:ext uri="{FF2B5EF4-FFF2-40B4-BE49-F238E27FC236}">
                    <a16:creationId xmlns:a16="http://schemas.microsoft.com/office/drawing/2014/main" id="{03E2FF47-D9A1-C47D-8458-223A787E9C09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61" name="Google Shape;16025;p60">
                <a:extLst>
                  <a:ext uri="{FF2B5EF4-FFF2-40B4-BE49-F238E27FC236}">
                    <a16:creationId xmlns:a16="http://schemas.microsoft.com/office/drawing/2014/main" id="{050BEA27-E14C-F406-96EA-F4DC8A2CC042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62" name="Google Shape;16026;p60">
                  <a:extLst>
                    <a:ext uri="{FF2B5EF4-FFF2-40B4-BE49-F238E27FC236}">
                      <a16:creationId xmlns:a16="http://schemas.microsoft.com/office/drawing/2014/main" id="{8886E685-28A0-0C8E-A4AB-6E065156DE2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3" name="Google Shape;16027;p60">
                  <a:extLst>
                    <a:ext uri="{FF2B5EF4-FFF2-40B4-BE49-F238E27FC236}">
                      <a16:creationId xmlns:a16="http://schemas.microsoft.com/office/drawing/2014/main" id="{5DE0B7BF-F284-A6B8-CAE7-29873C4E4762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4" name="Google Shape;16028;p60">
                  <a:extLst>
                    <a:ext uri="{FF2B5EF4-FFF2-40B4-BE49-F238E27FC236}">
                      <a16:creationId xmlns:a16="http://schemas.microsoft.com/office/drawing/2014/main" id="{8E8348AE-4AAC-99FC-DEBA-50C245EA95AB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45" name="Google Shape;16029;p60">
                  <a:extLst>
                    <a:ext uri="{FF2B5EF4-FFF2-40B4-BE49-F238E27FC236}">
                      <a16:creationId xmlns:a16="http://schemas.microsoft.com/office/drawing/2014/main" id="{F7059F94-9232-1CAB-9422-C26CA06896D5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9" name="Google Shape;16030;p60">
              <a:extLst>
                <a:ext uri="{FF2B5EF4-FFF2-40B4-BE49-F238E27FC236}">
                  <a16:creationId xmlns:a16="http://schemas.microsoft.com/office/drawing/2014/main" id="{341785F7-4C3B-4F7E-F88D-4C3FDB3F9407}"/>
                </a:ext>
              </a:extLst>
            </p:cNvPr>
            <p:cNvGrpSpPr/>
            <p:nvPr/>
          </p:nvGrpSpPr>
          <p:grpSpPr>
            <a:xfrm>
              <a:off x="3362351" y="1553048"/>
              <a:ext cx="211097" cy="211009"/>
              <a:chOff x="2113050" y="2963100"/>
              <a:chExt cx="872300" cy="872300"/>
            </a:xfrm>
          </p:grpSpPr>
          <p:sp>
            <p:nvSpPr>
              <p:cNvPr id="21" name="Google Shape;16031;p60">
                <a:extLst>
                  <a:ext uri="{FF2B5EF4-FFF2-40B4-BE49-F238E27FC236}">
                    <a16:creationId xmlns:a16="http://schemas.microsoft.com/office/drawing/2014/main" id="{E1F606AB-050B-D9CE-218B-4BA26F727104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8723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4892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30346"/>
                    </a:lnTo>
                    <a:lnTo>
                      <a:pt x="2273" y="30346"/>
                    </a:lnTo>
                    <a:lnTo>
                      <a:pt x="2273" y="32618"/>
                    </a:lnTo>
                    <a:lnTo>
                      <a:pt x="4562" y="32618"/>
                    </a:lnTo>
                    <a:lnTo>
                      <a:pt x="4562" y="34891"/>
                    </a:lnTo>
                    <a:lnTo>
                      <a:pt x="30346" y="34891"/>
                    </a:lnTo>
                    <a:lnTo>
                      <a:pt x="30346" y="32618"/>
                    </a:lnTo>
                    <a:lnTo>
                      <a:pt x="32619" y="32618"/>
                    </a:lnTo>
                    <a:lnTo>
                      <a:pt x="32619" y="30346"/>
                    </a:lnTo>
                    <a:lnTo>
                      <a:pt x="34891" y="30346"/>
                    </a:lnTo>
                    <a:lnTo>
                      <a:pt x="34891" y="4546"/>
                    </a:lnTo>
                    <a:lnTo>
                      <a:pt x="32619" y="4546"/>
                    </a:lnTo>
                    <a:lnTo>
                      <a:pt x="32619" y="2273"/>
                    </a:lnTo>
                    <a:lnTo>
                      <a:pt x="30346" y="2273"/>
                    </a:lnTo>
                    <a:lnTo>
                      <a:pt x="303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16032;p60">
                <a:extLst>
                  <a:ext uri="{FF2B5EF4-FFF2-40B4-BE49-F238E27FC236}">
                    <a16:creationId xmlns:a16="http://schemas.microsoft.com/office/drawing/2014/main" id="{532859BF-FC46-0748-C7B8-7C31BB5D4C73}"/>
                  </a:ext>
                </a:extLst>
              </p:cNvPr>
              <p:cNvSpPr/>
              <p:nvPr/>
            </p:nvSpPr>
            <p:spPr>
              <a:xfrm>
                <a:off x="2113050" y="2963100"/>
                <a:ext cx="170875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819" extrusionOk="0">
                    <a:moveTo>
                      <a:pt x="4562" y="0"/>
                    </a:moveTo>
                    <a:lnTo>
                      <a:pt x="4562" y="2273"/>
                    </a:lnTo>
                    <a:lnTo>
                      <a:pt x="2273" y="2273"/>
                    </a:lnTo>
                    <a:lnTo>
                      <a:pt x="2273" y="4546"/>
                    </a:lnTo>
                    <a:lnTo>
                      <a:pt x="0" y="4546"/>
                    </a:lnTo>
                    <a:lnTo>
                      <a:pt x="0" y="6819"/>
                    </a:lnTo>
                    <a:lnTo>
                      <a:pt x="4562" y="6819"/>
                    </a:lnTo>
                    <a:lnTo>
                      <a:pt x="4562" y="4546"/>
                    </a:lnTo>
                    <a:lnTo>
                      <a:pt x="6834" y="4546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16033;p60">
                <a:extLst>
                  <a:ext uri="{FF2B5EF4-FFF2-40B4-BE49-F238E27FC236}">
                    <a16:creationId xmlns:a16="http://schemas.microsoft.com/office/drawing/2014/main" id="{E66FFA77-ACC6-900F-6551-F37AAB321661}"/>
                  </a:ext>
                </a:extLst>
              </p:cNvPr>
              <p:cNvSpPr/>
              <p:nvPr/>
            </p:nvSpPr>
            <p:spPr>
              <a:xfrm>
                <a:off x="2549175" y="2963100"/>
                <a:ext cx="436175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17447" h="34892" extrusionOk="0">
                    <a:moveTo>
                      <a:pt x="1" y="0"/>
                    </a:moveTo>
                    <a:lnTo>
                      <a:pt x="1" y="34891"/>
                    </a:lnTo>
                    <a:lnTo>
                      <a:pt x="12901" y="34891"/>
                    </a:lnTo>
                    <a:lnTo>
                      <a:pt x="12901" y="32618"/>
                    </a:lnTo>
                    <a:lnTo>
                      <a:pt x="15174" y="32618"/>
                    </a:lnTo>
                    <a:lnTo>
                      <a:pt x="15174" y="30346"/>
                    </a:lnTo>
                    <a:lnTo>
                      <a:pt x="17446" y="30346"/>
                    </a:lnTo>
                    <a:lnTo>
                      <a:pt x="17446" y="4546"/>
                    </a:lnTo>
                    <a:lnTo>
                      <a:pt x="15174" y="4546"/>
                    </a:lnTo>
                    <a:lnTo>
                      <a:pt x="15174" y="2273"/>
                    </a:lnTo>
                    <a:lnTo>
                      <a:pt x="12901" y="2273"/>
                    </a:lnTo>
                    <a:lnTo>
                      <a:pt x="12901" y="0"/>
                    </a:lnTo>
                    <a:close/>
                  </a:path>
                </a:pathLst>
              </a:custGeom>
              <a:solidFill>
                <a:srgbClr val="FFC8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6034;p60">
                <a:extLst>
                  <a:ext uri="{FF2B5EF4-FFF2-40B4-BE49-F238E27FC236}">
                    <a16:creationId xmlns:a16="http://schemas.microsoft.com/office/drawing/2014/main" id="{BB506965-EDBC-411E-F4E9-7B091559F56D}"/>
                  </a:ext>
                </a:extLst>
              </p:cNvPr>
              <p:cNvSpPr/>
              <p:nvPr/>
            </p:nvSpPr>
            <p:spPr>
              <a:xfrm>
                <a:off x="2169875" y="3019925"/>
                <a:ext cx="5722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6035;p60">
                <a:extLst>
                  <a:ext uri="{FF2B5EF4-FFF2-40B4-BE49-F238E27FC236}">
                    <a16:creationId xmlns:a16="http://schemas.microsoft.com/office/drawing/2014/main" id="{D3137ABF-E4E5-70D1-89E8-EECC48ED87D2}"/>
                  </a:ext>
                </a:extLst>
              </p:cNvPr>
              <p:cNvSpPr/>
              <p:nvPr/>
            </p:nvSpPr>
            <p:spPr>
              <a:xfrm>
                <a:off x="2871675" y="30199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6036;p60">
                <a:extLst>
                  <a:ext uri="{FF2B5EF4-FFF2-40B4-BE49-F238E27FC236}">
                    <a16:creationId xmlns:a16="http://schemas.microsoft.com/office/drawing/2014/main" id="{05343041-19BB-2B70-0A53-6AEF31D716E7}"/>
                  </a:ext>
                </a:extLst>
              </p:cNvPr>
              <p:cNvSpPr/>
              <p:nvPr/>
            </p:nvSpPr>
            <p:spPr>
              <a:xfrm>
                <a:off x="2169875" y="3721725"/>
                <a:ext cx="572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89" y="2273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6037;p60">
                <a:extLst>
                  <a:ext uri="{FF2B5EF4-FFF2-40B4-BE49-F238E27FC236}">
                    <a16:creationId xmlns:a16="http://schemas.microsoft.com/office/drawing/2014/main" id="{00B353E7-125E-CB91-0631-0995D1AA3F1A}"/>
                  </a:ext>
                </a:extLst>
              </p:cNvPr>
              <p:cNvSpPr/>
              <p:nvPr/>
            </p:nvSpPr>
            <p:spPr>
              <a:xfrm>
                <a:off x="2871675" y="37217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6038;p60">
                <a:extLst>
                  <a:ext uri="{FF2B5EF4-FFF2-40B4-BE49-F238E27FC236}">
                    <a16:creationId xmlns:a16="http://schemas.microsoft.com/office/drawing/2014/main" id="{4BF6CC87-526F-36C4-9FDC-84DD7393CFED}"/>
                  </a:ext>
                </a:extLst>
              </p:cNvPr>
              <p:cNvSpPr/>
              <p:nvPr/>
            </p:nvSpPr>
            <p:spPr>
              <a:xfrm>
                <a:off x="211305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0" y="1"/>
                    </a:moveTo>
                    <a:lnTo>
                      <a:pt x="0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6039;p60">
                <a:extLst>
                  <a:ext uri="{FF2B5EF4-FFF2-40B4-BE49-F238E27FC236}">
                    <a16:creationId xmlns:a16="http://schemas.microsoft.com/office/drawing/2014/main" id="{E241A3CD-2588-E9B9-D85B-9E0F2C3C8020}"/>
                  </a:ext>
                </a:extLst>
              </p:cNvPr>
              <p:cNvSpPr/>
              <p:nvPr/>
            </p:nvSpPr>
            <p:spPr>
              <a:xfrm>
                <a:off x="2928500" y="3076725"/>
                <a:ext cx="56850" cy="6450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01" extrusionOk="0">
                    <a:moveTo>
                      <a:pt x="1" y="1"/>
                    </a:moveTo>
                    <a:lnTo>
                      <a:pt x="1" y="25801"/>
                    </a:lnTo>
                    <a:lnTo>
                      <a:pt x="2273" y="25801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6040;p60">
                <a:extLst>
                  <a:ext uri="{FF2B5EF4-FFF2-40B4-BE49-F238E27FC236}">
                    <a16:creationId xmlns:a16="http://schemas.microsoft.com/office/drawing/2014/main" id="{3AAD7899-66FE-D5ED-BDA8-65E746828E82}"/>
                  </a:ext>
                </a:extLst>
              </p:cNvPr>
              <p:cNvSpPr/>
              <p:nvPr/>
            </p:nvSpPr>
            <p:spPr>
              <a:xfrm>
                <a:off x="2227075" y="296310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6041;p60">
                <a:extLst>
                  <a:ext uri="{FF2B5EF4-FFF2-40B4-BE49-F238E27FC236}">
                    <a16:creationId xmlns:a16="http://schemas.microsoft.com/office/drawing/2014/main" id="{70ECDB17-9A55-C8A8-6F99-58A61EE3A0A2}"/>
                  </a:ext>
                </a:extLst>
              </p:cNvPr>
              <p:cNvSpPr/>
              <p:nvPr/>
            </p:nvSpPr>
            <p:spPr>
              <a:xfrm>
                <a:off x="2227075" y="3778550"/>
                <a:ext cx="644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5785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5785" y="2273"/>
                    </a:lnTo>
                    <a:lnTo>
                      <a:pt x="257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6042;p60">
                <a:extLst>
                  <a:ext uri="{FF2B5EF4-FFF2-40B4-BE49-F238E27FC236}">
                    <a16:creationId xmlns:a16="http://schemas.microsoft.com/office/drawing/2014/main" id="{C6183E72-071E-B2C7-4245-72072B3952C2}"/>
                  </a:ext>
                </a:extLst>
              </p:cNvPr>
              <p:cNvSpPr/>
              <p:nvPr/>
            </p:nvSpPr>
            <p:spPr>
              <a:xfrm>
                <a:off x="2321900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6043;p60">
                <a:extLst>
                  <a:ext uri="{FF2B5EF4-FFF2-40B4-BE49-F238E27FC236}">
                    <a16:creationId xmlns:a16="http://schemas.microsoft.com/office/drawing/2014/main" id="{1691EEC6-05C8-5CE8-1FD4-3A0318977429}"/>
                  </a:ext>
                </a:extLst>
              </p:cNvPr>
              <p:cNvSpPr/>
              <p:nvPr/>
            </p:nvSpPr>
            <p:spPr>
              <a:xfrm>
                <a:off x="2720025" y="3285600"/>
                <a:ext cx="5685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9092" extrusionOk="0">
                    <a:moveTo>
                      <a:pt x="1" y="0"/>
                    </a:moveTo>
                    <a:lnTo>
                      <a:pt x="1" y="9091"/>
                    </a:lnTo>
                    <a:lnTo>
                      <a:pt x="2274" y="9091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6044;p60">
                <a:extLst>
                  <a:ext uri="{FF2B5EF4-FFF2-40B4-BE49-F238E27FC236}">
                    <a16:creationId xmlns:a16="http://schemas.microsoft.com/office/drawing/2014/main" id="{5B613821-C5CB-FF2D-DC19-1F4ADEA7662A}"/>
                  </a:ext>
                </a:extLst>
              </p:cNvPr>
              <p:cNvSpPr/>
              <p:nvPr/>
            </p:nvSpPr>
            <p:spPr>
              <a:xfrm>
                <a:off x="2435550" y="3171550"/>
                <a:ext cx="2277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9107" y="2274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6045;p60">
                <a:extLst>
                  <a:ext uri="{FF2B5EF4-FFF2-40B4-BE49-F238E27FC236}">
                    <a16:creationId xmlns:a16="http://schemas.microsoft.com/office/drawing/2014/main" id="{CE539106-5E3E-CF1A-1841-83FC1F3CE4A3}"/>
                  </a:ext>
                </a:extLst>
              </p:cNvPr>
              <p:cNvSpPr/>
              <p:nvPr/>
            </p:nvSpPr>
            <p:spPr>
              <a:xfrm>
                <a:off x="2435550" y="3569700"/>
                <a:ext cx="227700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9107" y="2289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16046;p60">
                <a:extLst>
                  <a:ext uri="{FF2B5EF4-FFF2-40B4-BE49-F238E27FC236}">
                    <a16:creationId xmlns:a16="http://schemas.microsoft.com/office/drawing/2014/main" id="{574052F5-D275-B2CF-F42A-9D7A4A3E5252}"/>
                  </a:ext>
                </a:extLst>
              </p:cNvPr>
              <p:cNvSpPr/>
              <p:nvPr/>
            </p:nvSpPr>
            <p:spPr>
              <a:xfrm>
                <a:off x="2378725" y="3228375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1" y="1"/>
                    </a:moveTo>
                    <a:lnTo>
                      <a:pt x="1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6047;p60">
                <a:extLst>
                  <a:ext uri="{FF2B5EF4-FFF2-40B4-BE49-F238E27FC236}">
                    <a16:creationId xmlns:a16="http://schemas.microsoft.com/office/drawing/2014/main" id="{D411673C-A552-C5C8-51DC-076C9F13A217}"/>
                  </a:ext>
                </a:extLst>
              </p:cNvPr>
              <p:cNvSpPr/>
              <p:nvPr/>
            </p:nvSpPr>
            <p:spPr>
              <a:xfrm>
                <a:off x="2663225" y="3228375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6048;p60">
                <a:extLst>
                  <a:ext uri="{FF2B5EF4-FFF2-40B4-BE49-F238E27FC236}">
                    <a16:creationId xmlns:a16="http://schemas.microsoft.com/office/drawing/2014/main" id="{811BE349-2DEE-2BBB-3CE7-CE1C343E93E2}"/>
                  </a:ext>
                </a:extLst>
              </p:cNvPr>
              <p:cNvSpPr/>
              <p:nvPr/>
            </p:nvSpPr>
            <p:spPr>
              <a:xfrm>
                <a:off x="2378725" y="351287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6049;p60">
                <a:extLst>
                  <a:ext uri="{FF2B5EF4-FFF2-40B4-BE49-F238E27FC236}">
                    <a16:creationId xmlns:a16="http://schemas.microsoft.com/office/drawing/2014/main" id="{F3B4B7AE-C45F-905E-6283-52B371FA32C3}"/>
                  </a:ext>
                </a:extLst>
              </p:cNvPr>
              <p:cNvSpPr/>
              <p:nvPr/>
            </p:nvSpPr>
            <p:spPr>
              <a:xfrm>
                <a:off x="2663225" y="351287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6050;p60">
                <a:extLst>
                  <a:ext uri="{FF2B5EF4-FFF2-40B4-BE49-F238E27FC236}">
                    <a16:creationId xmlns:a16="http://schemas.microsoft.com/office/drawing/2014/main" id="{12614342-645F-0A12-8CFE-704D65F1CAAE}"/>
                  </a:ext>
                </a:extLst>
              </p:cNvPr>
              <p:cNvSpPr/>
              <p:nvPr/>
            </p:nvSpPr>
            <p:spPr>
              <a:xfrm>
                <a:off x="2758050" y="3114750"/>
                <a:ext cx="75650" cy="7605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3042" extrusionOk="0">
                    <a:moveTo>
                      <a:pt x="0" y="0"/>
                    </a:moveTo>
                    <a:lnTo>
                      <a:pt x="0" y="3041"/>
                    </a:lnTo>
                    <a:lnTo>
                      <a:pt x="3025" y="3041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59" name="Google Shape;16051;p60">
            <a:extLst>
              <a:ext uri="{FF2B5EF4-FFF2-40B4-BE49-F238E27FC236}">
                <a16:creationId xmlns:a16="http://schemas.microsoft.com/office/drawing/2014/main" id="{CA82E2FE-E166-FE49-85EB-55C138DC4526}"/>
              </a:ext>
            </a:extLst>
          </p:cNvPr>
          <p:cNvGrpSpPr/>
          <p:nvPr/>
        </p:nvGrpSpPr>
        <p:grpSpPr>
          <a:xfrm>
            <a:off x="5548212" y="3608634"/>
            <a:ext cx="434963" cy="436567"/>
            <a:chOff x="3800596" y="1494895"/>
            <a:chExt cx="326222" cy="327425"/>
          </a:xfrm>
        </p:grpSpPr>
        <p:grpSp>
          <p:nvGrpSpPr>
            <p:cNvPr id="15760" name="Google Shape;16052;p60">
              <a:extLst>
                <a:ext uri="{FF2B5EF4-FFF2-40B4-BE49-F238E27FC236}">
                  <a16:creationId xmlns:a16="http://schemas.microsoft.com/office/drawing/2014/main" id="{0449CBE8-A1E9-2352-45A9-7A121573219C}"/>
                </a:ext>
              </a:extLst>
            </p:cNvPr>
            <p:cNvGrpSpPr/>
            <p:nvPr/>
          </p:nvGrpSpPr>
          <p:grpSpPr>
            <a:xfrm>
              <a:off x="3800596" y="1494895"/>
              <a:ext cx="326222" cy="327425"/>
              <a:chOff x="720000" y="1540425"/>
              <a:chExt cx="833900" cy="836975"/>
            </a:xfrm>
          </p:grpSpPr>
          <p:sp>
            <p:nvSpPr>
              <p:cNvPr id="15778" name="Google Shape;16053;p60">
                <a:extLst>
                  <a:ext uri="{FF2B5EF4-FFF2-40B4-BE49-F238E27FC236}">
                    <a16:creationId xmlns:a16="http://schemas.microsoft.com/office/drawing/2014/main" id="{F4170B3A-9B62-4F87-9AEB-0068E88EEE83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79" name="Google Shape;16054;p60">
                <a:extLst>
                  <a:ext uri="{FF2B5EF4-FFF2-40B4-BE49-F238E27FC236}">
                    <a16:creationId xmlns:a16="http://schemas.microsoft.com/office/drawing/2014/main" id="{2C44038C-FBCC-5B16-1857-2544865C22D4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80" name="Google Shape;16055;p60">
                  <a:extLst>
                    <a:ext uri="{FF2B5EF4-FFF2-40B4-BE49-F238E27FC236}">
                      <a16:creationId xmlns:a16="http://schemas.microsoft.com/office/drawing/2014/main" id="{561BFF00-6938-864F-9869-B1F77600370D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1" name="Google Shape;16056;p60">
                  <a:extLst>
                    <a:ext uri="{FF2B5EF4-FFF2-40B4-BE49-F238E27FC236}">
                      <a16:creationId xmlns:a16="http://schemas.microsoft.com/office/drawing/2014/main" id="{CACF5DBB-3C6A-D96F-8852-339C101C01FA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2" name="Google Shape;16057;p60">
                  <a:extLst>
                    <a:ext uri="{FF2B5EF4-FFF2-40B4-BE49-F238E27FC236}">
                      <a16:creationId xmlns:a16="http://schemas.microsoft.com/office/drawing/2014/main" id="{70441BF4-3A5B-0AC5-E27D-D59F635038F8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83" name="Google Shape;16058;p60">
                  <a:extLst>
                    <a:ext uri="{FF2B5EF4-FFF2-40B4-BE49-F238E27FC236}">
                      <a16:creationId xmlns:a16="http://schemas.microsoft.com/office/drawing/2014/main" id="{FBE8AC49-80EA-5BCC-E9AC-0D74B398D14C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61" name="Google Shape;16059;p60">
              <a:extLst>
                <a:ext uri="{FF2B5EF4-FFF2-40B4-BE49-F238E27FC236}">
                  <a16:creationId xmlns:a16="http://schemas.microsoft.com/office/drawing/2014/main" id="{AD2541DA-E881-89F1-9EBF-63687305D4D1}"/>
                </a:ext>
              </a:extLst>
            </p:cNvPr>
            <p:cNvGrpSpPr/>
            <p:nvPr/>
          </p:nvGrpSpPr>
          <p:grpSpPr>
            <a:xfrm>
              <a:off x="3858154" y="1553085"/>
              <a:ext cx="211097" cy="211009"/>
              <a:chOff x="2113050" y="1320825"/>
              <a:chExt cx="872300" cy="872300"/>
            </a:xfrm>
          </p:grpSpPr>
          <p:sp>
            <p:nvSpPr>
              <p:cNvPr id="15762" name="Google Shape;16060;p60">
                <a:extLst>
                  <a:ext uri="{FF2B5EF4-FFF2-40B4-BE49-F238E27FC236}">
                    <a16:creationId xmlns:a16="http://schemas.microsoft.com/office/drawing/2014/main" id="{9CE791F8-DCB9-E624-C08C-6ADD55D2A2C6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3" name="Google Shape;16061;p60">
                <a:extLst>
                  <a:ext uri="{FF2B5EF4-FFF2-40B4-BE49-F238E27FC236}">
                    <a16:creationId xmlns:a16="http://schemas.microsoft.com/office/drawing/2014/main" id="{AE7A37B6-5B80-B466-EAB5-41808015390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227700" cy="2273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9092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6818"/>
                    </a:lnTo>
                    <a:lnTo>
                      <a:pt x="2273" y="6818"/>
                    </a:lnTo>
                    <a:lnTo>
                      <a:pt x="2273" y="9091"/>
                    </a:lnTo>
                    <a:lnTo>
                      <a:pt x="6834" y="9091"/>
                    </a:lnTo>
                    <a:lnTo>
                      <a:pt x="6834" y="6818"/>
                    </a:lnTo>
                    <a:lnTo>
                      <a:pt x="9107" y="6818"/>
                    </a:lnTo>
                    <a:lnTo>
                      <a:pt x="9107" y="2273"/>
                    </a:lnTo>
                    <a:lnTo>
                      <a:pt x="6834" y="2273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4" name="Google Shape;16062;p60">
                <a:extLst>
                  <a:ext uri="{FF2B5EF4-FFF2-40B4-BE49-F238E27FC236}">
                    <a16:creationId xmlns:a16="http://schemas.microsoft.com/office/drawing/2014/main" id="{BA270C81-A37C-7765-8A9D-D905D2FF9DF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56862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22745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14406" y="9092"/>
                    </a:lnTo>
                    <a:lnTo>
                      <a:pt x="14406" y="23512"/>
                    </a:lnTo>
                    <a:lnTo>
                      <a:pt x="22744" y="23512"/>
                    </a:lnTo>
                    <a:lnTo>
                      <a:pt x="22744" y="4546"/>
                    </a:lnTo>
                    <a:lnTo>
                      <a:pt x="20472" y="4546"/>
                    </a:lnTo>
                    <a:lnTo>
                      <a:pt x="20472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5" name="Google Shape;16063;p60">
                <a:extLst>
                  <a:ext uri="{FF2B5EF4-FFF2-40B4-BE49-F238E27FC236}">
                    <a16:creationId xmlns:a16="http://schemas.microsoft.com/office/drawing/2014/main" id="{089DE110-0C75-49FA-42B0-579C64AD7DC7}"/>
                  </a:ext>
                </a:extLst>
              </p:cNvPr>
              <p:cNvSpPr/>
              <p:nvPr/>
            </p:nvSpPr>
            <p:spPr>
              <a:xfrm>
                <a:off x="2113050" y="132082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2273" y="0"/>
                    </a:moveTo>
                    <a:lnTo>
                      <a:pt x="2273" y="2273"/>
                    </a:lnTo>
                    <a:lnTo>
                      <a:pt x="0" y="2273"/>
                    </a:ln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6" name="Google Shape;16064;p60">
                <a:extLst>
                  <a:ext uri="{FF2B5EF4-FFF2-40B4-BE49-F238E27FC236}">
                    <a16:creationId xmlns:a16="http://schemas.microsoft.com/office/drawing/2014/main" id="{6FDE546E-80D3-973F-18B9-DC38E714B266}"/>
                  </a:ext>
                </a:extLst>
              </p:cNvPr>
              <p:cNvSpPr/>
              <p:nvPr/>
            </p:nvSpPr>
            <p:spPr>
              <a:xfrm>
                <a:off x="256837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7" name="Google Shape;16065;p60">
                <a:extLst>
                  <a:ext uri="{FF2B5EF4-FFF2-40B4-BE49-F238E27FC236}">
                    <a16:creationId xmlns:a16="http://schemas.microsoft.com/office/drawing/2014/main" id="{F8317E5B-90F4-24EB-6B2C-2A28AA599BBA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113675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4547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7" y="4546"/>
                    </a:lnTo>
                    <a:lnTo>
                      <a:pt x="4547" y="2273"/>
                    </a:lnTo>
                    <a:lnTo>
                      <a:pt x="45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8" name="Google Shape;16066;p60">
                <a:extLst>
                  <a:ext uri="{FF2B5EF4-FFF2-40B4-BE49-F238E27FC236}">
                    <a16:creationId xmlns:a16="http://schemas.microsoft.com/office/drawing/2014/main" id="{CB50FDA1-58C4-02B0-447B-3321E34C8DE4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1140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4562" y="4546"/>
                    </a:lnTo>
                    <a:lnTo>
                      <a:pt x="4562" y="2273"/>
                    </a:lnTo>
                    <a:lnTo>
                      <a:pt x="45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9" name="Google Shape;16067;p60">
                <a:extLst>
                  <a:ext uri="{FF2B5EF4-FFF2-40B4-BE49-F238E27FC236}">
                    <a16:creationId xmlns:a16="http://schemas.microsoft.com/office/drawing/2014/main" id="{B59B5754-341E-9CCF-E329-06ACFB4C633E}"/>
                  </a:ext>
                </a:extLst>
              </p:cNvPr>
              <p:cNvSpPr/>
              <p:nvPr/>
            </p:nvSpPr>
            <p:spPr>
              <a:xfrm>
                <a:off x="2416725" y="1605300"/>
                <a:ext cx="454975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18199" h="23513" extrusionOk="0">
                    <a:moveTo>
                      <a:pt x="1" y="1"/>
                    </a:moveTo>
                    <a:lnTo>
                      <a:pt x="1" y="23512"/>
                    </a:lnTo>
                    <a:lnTo>
                      <a:pt x="8340" y="23512"/>
                    </a:lnTo>
                    <a:lnTo>
                      <a:pt x="8340" y="9092"/>
                    </a:lnTo>
                    <a:lnTo>
                      <a:pt x="6067" y="9092"/>
                    </a:lnTo>
                    <a:lnTo>
                      <a:pt x="6067" y="21239"/>
                    </a:lnTo>
                    <a:lnTo>
                      <a:pt x="2274" y="21239"/>
                    </a:lnTo>
                    <a:lnTo>
                      <a:pt x="2274" y="2273"/>
                    </a:lnTo>
                    <a:lnTo>
                      <a:pt x="6067" y="2273"/>
                    </a:lnTo>
                    <a:lnTo>
                      <a:pt x="6067" y="4546"/>
                    </a:lnTo>
                    <a:lnTo>
                      <a:pt x="8340" y="4546"/>
                    </a:lnTo>
                    <a:lnTo>
                      <a:pt x="8340" y="2273"/>
                    </a:lnTo>
                    <a:lnTo>
                      <a:pt x="18199" y="2273"/>
                    </a:lnTo>
                    <a:lnTo>
                      <a:pt x="181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0" name="Google Shape;16068;p60">
                <a:extLst>
                  <a:ext uri="{FF2B5EF4-FFF2-40B4-BE49-F238E27FC236}">
                    <a16:creationId xmlns:a16="http://schemas.microsoft.com/office/drawing/2014/main" id="{77437F8B-C340-AF56-BDAD-CCA284CB65D3}"/>
                  </a:ext>
                </a:extLst>
              </p:cNvPr>
              <p:cNvSpPr/>
              <p:nvPr/>
            </p:nvSpPr>
            <p:spPr>
              <a:xfrm>
                <a:off x="2776850" y="1718950"/>
                <a:ext cx="208500" cy="474175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18967" extrusionOk="0">
                    <a:moveTo>
                      <a:pt x="6067" y="0"/>
                    </a:moveTo>
                    <a:lnTo>
                      <a:pt x="6067" y="16693"/>
                    </a:lnTo>
                    <a:lnTo>
                      <a:pt x="2273" y="16693"/>
                    </a:lnTo>
                    <a:lnTo>
                      <a:pt x="2273" y="4546"/>
                    </a:lnTo>
                    <a:lnTo>
                      <a:pt x="1" y="4546"/>
                    </a:lnTo>
                    <a:lnTo>
                      <a:pt x="1" y="18966"/>
                    </a:lnTo>
                    <a:lnTo>
                      <a:pt x="8339" y="18966"/>
                    </a:lnTo>
                    <a:lnTo>
                      <a:pt x="83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1" name="Google Shape;16069;p60">
                <a:extLst>
                  <a:ext uri="{FF2B5EF4-FFF2-40B4-BE49-F238E27FC236}">
                    <a16:creationId xmlns:a16="http://schemas.microsoft.com/office/drawing/2014/main" id="{90CF5360-1419-B475-D0F2-E50997FC4063}"/>
                  </a:ext>
                </a:extLst>
              </p:cNvPr>
              <p:cNvSpPr/>
              <p:nvPr/>
            </p:nvSpPr>
            <p:spPr>
              <a:xfrm>
                <a:off x="2113050" y="1605300"/>
                <a:ext cx="227700" cy="5878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3513" extrusionOk="0">
                    <a:moveTo>
                      <a:pt x="6834" y="2273"/>
                    </a:moveTo>
                    <a:lnTo>
                      <a:pt x="6834" y="21239"/>
                    </a:lnTo>
                    <a:lnTo>
                      <a:pt x="2273" y="21239"/>
                    </a:lnTo>
                    <a:lnTo>
                      <a:pt x="2273" y="2273"/>
                    </a:lnTo>
                    <a:close/>
                    <a:moveTo>
                      <a:pt x="0" y="1"/>
                    </a:moveTo>
                    <a:lnTo>
                      <a:pt x="0" y="23512"/>
                    </a:lnTo>
                    <a:lnTo>
                      <a:pt x="9107" y="23512"/>
                    </a:lnTo>
                    <a:lnTo>
                      <a:pt x="91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2" name="Google Shape;16070;p60">
                <a:extLst>
                  <a:ext uri="{FF2B5EF4-FFF2-40B4-BE49-F238E27FC236}">
                    <a16:creationId xmlns:a16="http://schemas.microsoft.com/office/drawing/2014/main" id="{59A4A6B2-31A6-9B7D-6D6E-08C46ED9054B}"/>
                  </a:ext>
                </a:extLst>
              </p:cNvPr>
              <p:cNvSpPr/>
              <p:nvPr/>
            </p:nvSpPr>
            <p:spPr>
              <a:xfrm>
                <a:off x="2169875" y="1320825"/>
                <a:ext cx="1140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3" name="Google Shape;16071;p60">
                <a:extLst>
                  <a:ext uri="{FF2B5EF4-FFF2-40B4-BE49-F238E27FC236}">
                    <a16:creationId xmlns:a16="http://schemas.microsoft.com/office/drawing/2014/main" id="{98D740F2-4139-1F41-222B-151A1820889B}"/>
                  </a:ext>
                </a:extLst>
              </p:cNvPr>
              <p:cNvSpPr/>
              <p:nvPr/>
            </p:nvSpPr>
            <p:spPr>
              <a:xfrm>
                <a:off x="2169875" y="1491275"/>
                <a:ext cx="1140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4" name="Google Shape;16072;p60">
                <a:extLst>
                  <a:ext uri="{FF2B5EF4-FFF2-40B4-BE49-F238E27FC236}">
                    <a16:creationId xmlns:a16="http://schemas.microsoft.com/office/drawing/2014/main" id="{7DB69322-EFCB-5477-ECD0-91786E16569B}"/>
                  </a:ext>
                </a:extLst>
              </p:cNvPr>
              <p:cNvSpPr/>
              <p:nvPr/>
            </p:nvSpPr>
            <p:spPr>
              <a:xfrm>
                <a:off x="211305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5" name="Google Shape;16073;p60">
                <a:extLst>
                  <a:ext uri="{FF2B5EF4-FFF2-40B4-BE49-F238E27FC236}">
                    <a16:creationId xmlns:a16="http://schemas.microsoft.com/office/drawing/2014/main" id="{B2246724-0473-2D67-9958-5CDB2B44A0FE}"/>
                  </a:ext>
                </a:extLst>
              </p:cNvPr>
              <p:cNvSpPr/>
              <p:nvPr/>
            </p:nvSpPr>
            <p:spPr>
              <a:xfrm>
                <a:off x="2283900" y="1377625"/>
                <a:ext cx="56850" cy="113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4547" extrusionOk="0">
                    <a:moveTo>
                      <a:pt x="0" y="1"/>
                    </a:moveTo>
                    <a:lnTo>
                      <a:pt x="0" y="4546"/>
                    </a:lnTo>
                    <a:lnTo>
                      <a:pt x="2273" y="4546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6" name="Google Shape;16074;p60">
                <a:extLst>
                  <a:ext uri="{FF2B5EF4-FFF2-40B4-BE49-F238E27FC236}">
                    <a16:creationId xmlns:a16="http://schemas.microsoft.com/office/drawing/2014/main" id="{5BD7D793-25E2-6829-A24B-67B38A9C0C93}"/>
                  </a:ext>
                </a:extLst>
              </p:cNvPr>
              <p:cNvSpPr/>
              <p:nvPr/>
            </p:nvSpPr>
            <p:spPr>
              <a:xfrm>
                <a:off x="2871675" y="16621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2274" y="2273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7" name="Google Shape;16075;p60">
                <a:extLst>
                  <a:ext uri="{FF2B5EF4-FFF2-40B4-BE49-F238E27FC236}">
                    <a16:creationId xmlns:a16="http://schemas.microsoft.com/office/drawing/2014/main" id="{24114945-49BC-B88F-82C3-02F171907951}"/>
                  </a:ext>
                </a:extLst>
              </p:cNvPr>
              <p:cNvSpPr/>
              <p:nvPr/>
            </p:nvSpPr>
            <p:spPr>
              <a:xfrm>
                <a:off x="2625200" y="1775775"/>
                <a:ext cx="15167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6067" h="2273" extrusionOk="0">
                    <a:moveTo>
                      <a:pt x="1" y="0"/>
                    </a:moveTo>
                    <a:lnTo>
                      <a:pt x="1" y="2273"/>
                    </a:lnTo>
                    <a:lnTo>
                      <a:pt x="6067" y="2273"/>
                    </a:lnTo>
                    <a:lnTo>
                      <a:pt x="60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84" name="Google Shape;16076;p60">
            <a:extLst>
              <a:ext uri="{FF2B5EF4-FFF2-40B4-BE49-F238E27FC236}">
                <a16:creationId xmlns:a16="http://schemas.microsoft.com/office/drawing/2014/main" id="{3DFCFC72-F88B-EBDE-3FBC-43580E74BB07}"/>
              </a:ext>
            </a:extLst>
          </p:cNvPr>
          <p:cNvGrpSpPr/>
          <p:nvPr/>
        </p:nvGrpSpPr>
        <p:grpSpPr>
          <a:xfrm>
            <a:off x="6209379" y="3608634"/>
            <a:ext cx="434963" cy="436567"/>
            <a:chOff x="4296471" y="1494895"/>
            <a:chExt cx="326222" cy="327425"/>
          </a:xfrm>
        </p:grpSpPr>
        <p:grpSp>
          <p:nvGrpSpPr>
            <p:cNvPr id="15785" name="Google Shape;16077;p60">
              <a:extLst>
                <a:ext uri="{FF2B5EF4-FFF2-40B4-BE49-F238E27FC236}">
                  <a16:creationId xmlns:a16="http://schemas.microsoft.com/office/drawing/2014/main" id="{4E058296-EDBD-D3EC-7CD3-43410AA5DB13}"/>
                </a:ext>
              </a:extLst>
            </p:cNvPr>
            <p:cNvGrpSpPr/>
            <p:nvPr/>
          </p:nvGrpSpPr>
          <p:grpSpPr>
            <a:xfrm>
              <a:off x="4296471" y="1494895"/>
              <a:ext cx="326222" cy="327425"/>
              <a:chOff x="720000" y="1540425"/>
              <a:chExt cx="833900" cy="836975"/>
            </a:xfrm>
          </p:grpSpPr>
          <p:sp>
            <p:nvSpPr>
              <p:cNvPr id="15792" name="Google Shape;16078;p60">
                <a:extLst>
                  <a:ext uri="{FF2B5EF4-FFF2-40B4-BE49-F238E27FC236}">
                    <a16:creationId xmlns:a16="http://schemas.microsoft.com/office/drawing/2014/main" id="{EFCB07AB-9055-80A3-EB46-B5AF22A9C35A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5793" name="Google Shape;16079;p60">
                <a:extLst>
                  <a:ext uri="{FF2B5EF4-FFF2-40B4-BE49-F238E27FC236}">
                    <a16:creationId xmlns:a16="http://schemas.microsoft.com/office/drawing/2014/main" id="{C55B6594-E6EA-57D4-A37A-CC1ACE654B5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5794" name="Google Shape;16080;p60">
                  <a:extLst>
                    <a:ext uri="{FF2B5EF4-FFF2-40B4-BE49-F238E27FC236}">
                      <a16:creationId xmlns:a16="http://schemas.microsoft.com/office/drawing/2014/main" id="{932B1C48-AF84-391D-B261-34CF7FBBB31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5" name="Google Shape;16081;p60">
                  <a:extLst>
                    <a:ext uri="{FF2B5EF4-FFF2-40B4-BE49-F238E27FC236}">
                      <a16:creationId xmlns:a16="http://schemas.microsoft.com/office/drawing/2014/main" id="{EE4D8CD5-DBA2-5B9D-65B3-0E8B230EFFAF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6" name="Google Shape;16082;p60">
                  <a:extLst>
                    <a:ext uri="{FF2B5EF4-FFF2-40B4-BE49-F238E27FC236}">
                      <a16:creationId xmlns:a16="http://schemas.microsoft.com/office/drawing/2014/main" id="{EA12CCC3-4613-AF25-A395-10B56879FD59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5797" name="Google Shape;16083;p60">
                  <a:extLst>
                    <a:ext uri="{FF2B5EF4-FFF2-40B4-BE49-F238E27FC236}">
                      <a16:creationId xmlns:a16="http://schemas.microsoft.com/office/drawing/2014/main" id="{4E410602-6B88-71A1-A0E5-D481FF8F88BD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786" name="Google Shape;16084;p60">
              <a:extLst>
                <a:ext uri="{FF2B5EF4-FFF2-40B4-BE49-F238E27FC236}">
                  <a16:creationId xmlns:a16="http://schemas.microsoft.com/office/drawing/2014/main" id="{3A2223E0-B07E-9896-2E4F-A3018A532616}"/>
                </a:ext>
              </a:extLst>
            </p:cNvPr>
            <p:cNvGrpSpPr/>
            <p:nvPr/>
          </p:nvGrpSpPr>
          <p:grpSpPr>
            <a:xfrm>
              <a:off x="4395659" y="1553113"/>
              <a:ext cx="128502" cy="211009"/>
              <a:chOff x="4136600" y="1320825"/>
              <a:chExt cx="531000" cy="872300"/>
            </a:xfrm>
          </p:grpSpPr>
          <p:sp>
            <p:nvSpPr>
              <p:cNvPr id="15787" name="Google Shape;16085;p60">
                <a:extLst>
                  <a:ext uri="{FF2B5EF4-FFF2-40B4-BE49-F238E27FC236}">
                    <a16:creationId xmlns:a16="http://schemas.microsoft.com/office/drawing/2014/main" id="{A9DF05CE-CE0E-CD49-6C72-2D378096DE70}"/>
                  </a:ext>
                </a:extLst>
              </p:cNvPr>
              <p:cNvSpPr/>
              <p:nvPr/>
            </p:nvSpPr>
            <p:spPr>
              <a:xfrm>
                <a:off x="4136600" y="1320825"/>
                <a:ext cx="531000" cy="87230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34892" extrusionOk="0">
                    <a:moveTo>
                      <a:pt x="9107" y="0"/>
                    </a:moveTo>
                    <a:lnTo>
                      <a:pt x="9107" y="2273"/>
                    </a:lnTo>
                    <a:lnTo>
                      <a:pt x="6835" y="2273"/>
                    </a:lnTo>
                    <a:lnTo>
                      <a:pt x="6835" y="4546"/>
                    </a:lnTo>
                    <a:lnTo>
                      <a:pt x="4562" y="4546"/>
                    </a:lnTo>
                    <a:lnTo>
                      <a:pt x="4562" y="11380"/>
                    </a:lnTo>
                    <a:lnTo>
                      <a:pt x="1" y="11380"/>
                    </a:lnTo>
                    <a:lnTo>
                      <a:pt x="1" y="19718"/>
                    </a:lnTo>
                    <a:lnTo>
                      <a:pt x="4562" y="19718"/>
                    </a:lnTo>
                    <a:lnTo>
                      <a:pt x="4562" y="34891"/>
                    </a:lnTo>
                    <a:lnTo>
                      <a:pt x="13653" y="34891"/>
                    </a:lnTo>
                    <a:lnTo>
                      <a:pt x="13653" y="19718"/>
                    </a:lnTo>
                    <a:lnTo>
                      <a:pt x="18214" y="19718"/>
                    </a:lnTo>
                    <a:lnTo>
                      <a:pt x="18214" y="11380"/>
                    </a:lnTo>
                    <a:lnTo>
                      <a:pt x="13653" y="11380"/>
                    </a:lnTo>
                    <a:lnTo>
                      <a:pt x="13653" y="8339"/>
                    </a:lnTo>
                    <a:lnTo>
                      <a:pt x="21239" y="8339"/>
                    </a:lnTo>
                    <a:lnTo>
                      <a:pt x="212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8" name="Google Shape;16086;p60">
                <a:extLst>
                  <a:ext uri="{FF2B5EF4-FFF2-40B4-BE49-F238E27FC236}">
                    <a16:creationId xmlns:a16="http://schemas.microsoft.com/office/drawing/2014/main" id="{4E96E387-F808-4438-EE2B-A04AD191FEAC}"/>
                  </a:ext>
                </a:extLst>
              </p:cNvPr>
              <p:cNvSpPr/>
              <p:nvPr/>
            </p:nvSpPr>
            <p:spPr>
              <a:xfrm>
                <a:off x="4250625" y="1320825"/>
                <a:ext cx="170500" cy="170475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19" extrusionOk="0">
                    <a:moveTo>
                      <a:pt x="4546" y="0"/>
                    </a:moveTo>
                    <a:lnTo>
                      <a:pt x="4546" y="2273"/>
                    </a:lnTo>
                    <a:lnTo>
                      <a:pt x="2274" y="2273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8"/>
                    </a:lnTo>
                    <a:lnTo>
                      <a:pt x="4546" y="6818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9" name="Google Shape;16087;p60">
                <a:extLst>
                  <a:ext uri="{FF2B5EF4-FFF2-40B4-BE49-F238E27FC236}">
                    <a16:creationId xmlns:a16="http://schemas.microsoft.com/office/drawing/2014/main" id="{B54F1DFB-1F06-EFBC-29D1-D318ACED357F}"/>
                  </a:ext>
                </a:extLst>
              </p:cNvPr>
              <p:cNvSpPr/>
              <p:nvPr/>
            </p:nvSpPr>
            <p:spPr>
              <a:xfrm>
                <a:off x="4364275" y="1320825"/>
                <a:ext cx="30332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12133" h="8339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9859" y="2273"/>
                    </a:lnTo>
                    <a:lnTo>
                      <a:pt x="9859" y="6066"/>
                    </a:lnTo>
                    <a:lnTo>
                      <a:pt x="4546" y="6066"/>
                    </a:lnTo>
                    <a:lnTo>
                      <a:pt x="4546" y="8339"/>
                    </a:lnTo>
                    <a:lnTo>
                      <a:pt x="12132" y="8339"/>
                    </a:lnTo>
                    <a:lnTo>
                      <a:pt x="121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0" name="Google Shape;16088;p60">
                <a:extLst>
                  <a:ext uri="{FF2B5EF4-FFF2-40B4-BE49-F238E27FC236}">
                    <a16:creationId xmlns:a16="http://schemas.microsoft.com/office/drawing/2014/main" id="{9F3B68C3-E29D-97D3-BAC5-2A742930AA3E}"/>
                  </a:ext>
                </a:extLst>
              </p:cNvPr>
              <p:cNvSpPr/>
              <p:nvPr/>
            </p:nvSpPr>
            <p:spPr>
              <a:xfrm>
                <a:off x="4307450" y="13776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4"/>
                    </a:lnTo>
                    <a:lnTo>
                      <a:pt x="2273" y="2274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1" name="Google Shape;16089;p60">
                <a:extLst>
                  <a:ext uri="{FF2B5EF4-FFF2-40B4-BE49-F238E27FC236}">
                    <a16:creationId xmlns:a16="http://schemas.microsoft.com/office/drawing/2014/main" id="{E6FB8364-A7FF-3863-D024-93D58329944D}"/>
                  </a:ext>
                </a:extLst>
              </p:cNvPr>
              <p:cNvSpPr/>
              <p:nvPr/>
            </p:nvSpPr>
            <p:spPr>
              <a:xfrm>
                <a:off x="4136600" y="1434450"/>
                <a:ext cx="455375" cy="758675"/>
              </a:xfrm>
              <a:custGeom>
                <a:avLst/>
                <a:gdLst/>
                <a:ahLst/>
                <a:cxnLst/>
                <a:rect l="l" t="t" r="r" b="b"/>
                <a:pathLst>
                  <a:path w="18215" h="30347" extrusionOk="0">
                    <a:moveTo>
                      <a:pt x="4562" y="1"/>
                    </a:moveTo>
                    <a:lnTo>
                      <a:pt x="4562" y="6835"/>
                    </a:lnTo>
                    <a:lnTo>
                      <a:pt x="1" y="6835"/>
                    </a:lnTo>
                    <a:lnTo>
                      <a:pt x="1" y="15173"/>
                    </a:lnTo>
                    <a:lnTo>
                      <a:pt x="4562" y="15173"/>
                    </a:lnTo>
                    <a:lnTo>
                      <a:pt x="4562" y="30346"/>
                    </a:lnTo>
                    <a:lnTo>
                      <a:pt x="13653" y="30346"/>
                    </a:lnTo>
                    <a:lnTo>
                      <a:pt x="13653" y="15173"/>
                    </a:lnTo>
                    <a:lnTo>
                      <a:pt x="18214" y="15173"/>
                    </a:lnTo>
                    <a:lnTo>
                      <a:pt x="18214" y="6835"/>
                    </a:lnTo>
                    <a:lnTo>
                      <a:pt x="13653" y="6835"/>
                    </a:lnTo>
                    <a:lnTo>
                      <a:pt x="13653" y="3794"/>
                    </a:lnTo>
                    <a:lnTo>
                      <a:pt x="11380" y="3794"/>
                    </a:lnTo>
                    <a:lnTo>
                      <a:pt x="11380" y="9107"/>
                    </a:lnTo>
                    <a:lnTo>
                      <a:pt x="15926" y="9107"/>
                    </a:lnTo>
                    <a:lnTo>
                      <a:pt x="15926" y="12901"/>
                    </a:lnTo>
                    <a:lnTo>
                      <a:pt x="11380" y="12901"/>
                    </a:lnTo>
                    <a:lnTo>
                      <a:pt x="11380" y="28073"/>
                    </a:lnTo>
                    <a:lnTo>
                      <a:pt x="6835" y="28073"/>
                    </a:lnTo>
                    <a:lnTo>
                      <a:pt x="6835" y="12901"/>
                    </a:lnTo>
                    <a:lnTo>
                      <a:pt x="2273" y="12901"/>
                    </a:lnTo>
                    <a:lnTo>
                      <a:pt x="2273" y="9107"/>
                    </a:lnTo>
                    <a:lnTo>
                      <a:pt x="6835" y="9107"/>
                    </a:lnTo>
                    <a:lnTo>
                      <a:pt x="68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5798" name="Google Shape;16090;p60">
            <a:extLst>
              <a:ext uri="{FF2B5EF4-FFF2-40B4-BE49-F238E27FC236}">
                <a16:creationId xmlns:a16="http://schemas.microsoft.com/office/drawing/2014/main" id="{582A0FA0-4659-4A57-45EC-1F293E8D04CF}"/>
              </a:ext>
            </a:extLst>
          </p:cNvPr>
          <p:cNvGrpSpPr/>
          <p:nvPr/>
        </p:nvGrpSpPr>
        <p:grpSpPr>
          <a:xfrm>
            <a:off x="6870545" y="3608634"/>
            <a:ext cx="434963" cy="436567"/>
            <a:chOff x="4792346" y="1494895"/>
            <a:chExt cx="326222" cy="327425"/>
          </a:xfrm>
        </p:grpSpPr>
        <p:grpSp>
          <p:nvGrpSpPr>
            <p:cNvPr id="15799" name="Google Shape;16091;p60">
              <a:extLst>
                <a:ext uri="{FF2B5EF4-FFF2-40B4-BE49-F238E27FC236}">
                  <a16:creationId xmlns:a16="http://schemas.microsoft.com/office/drawing/2014/main" id="{8BC9BE25-8A45-FCA6-5E2F-40002527BA99}"/>
                </a:ext>
              </a:extLst>
            </p:cNvPr>
            <p:cNvGrpSpPr/>
            <p:nvPr/>
          </p:nvGrpSpPr>
          <p:grpSpPr>
            <a:xfrm>
              <a:off x="4792346" y="1494895"/>
              <a:ext cx="326222" cy="327425"/>
              <a:chOff x="720000" y="1540425"/>
              <a:chExt cx="833900" cy="836975"/>
            </a:xfrm>
          </p:grpSpPr>
          <p:sp>
            <p:nvSpPr>
              <p:cNvPr id="16014" name="Google Shape;16092;p60">
                <a:extLst>
                  <a:ext uri="{FF2B5EF4-FFF2-40B4-BE49-F238E27FC236}">
                    <a16:creationId xmlns:a16="http://schemas.microsoft.com/office/drawing/2014/main" id="{ABC373D6-3C35-6B0A-2157-BBEA2FC97147}"/>
                  </a:ext>
                </a:extLst>
              </p:cNvPr>
              <p:cNvSpPr/>
              <p:nvPr/>
            </p:nvSpPr>
            <p:spPr>
              <a:xfrm rot="-5400000">
                <a:off x="720550" y="1543413"/>
                <a:ext cx="832800" cy="831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6015" name="Google Shape;16093;p60">
                <a:extLst>
                  <a:ext uri="{FF2B5EF4-FFF2-40B4-BE49-F238E27FC236}">
                    <a16:creationId xmlns:a16="http://schemas.microsoft.com/office/drawing/2014/main" id="{9C94CC91-87EA-428C-AC0E-BE46A0C8A7EB}"/>
                  </a:ext>
                </a:extLst>
              </p:cNvPr>
              <p:cNvGrpSpPr/>
              <p:nvPr/>
            </p:nvGrpSpPr>
            <p:grpSpPr>
              <a:xfrm>
                <a:off x="720000" y="1540425"/>
                <a:ext cx="833900" cy="836975"/>
                <a:chOff x="720000" y="1540425"/>
                <a:chExt cx="833900" cy="836975"/>
              </a:xfrm>
            </p:grpSpPr>
            <p:sp>
              <p:nvSpPr>
                <p:cNvPr id="16016" name="Google Shape;16094;p60">
                  <a:extLst>
                    <a:ext uri="{FF2B5EF4-FFF2-40B4-BE49-F238E27FC236}">
                      <a16:creationId xmlns:a16="http://schemas.microsoft.com/office/drawing/2014/main" id="{85DEAAC3-DC61-6679-037F-C38A2294BB3C}"/>
                    </a:ext>
                  </a:extLst>
                </p:cNvPr>
                <p:cNvSpPr/>
                <p:nvPr/>
              </p:nvSpPr>
              <p:spPr>
                <a:xfrm>
                  <a:off x="14534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7" name="Google Shape;16095;p60">
                  <a:extLst>
                    <a:ext uri="{FF2B5EF4-FFF2-40B4-BE49-F238E27FC236}">
                      <a16:creationId xmlns:a16="http://schemas.microsoft.com/office/drawing/2014/main" id="{A9EA92AF-B7BF-E744-E8E5-5DC87018CC70}"/>
                    </a:ext>
                  </a:extLst>
                </p:cNvPr>
                <p:cNvSpPr/>
                <p:nvPr/>
              </p:nvSpPr>
              <p:spPr>
                <a:xfrm>
                  <a:off x="720000" y="1540425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8" name="Google Shape;16096;p60">
                  <a:extLst>
                    <a:ext uri="{FF2B5EF4-FFF2-40B4-BE49-F238E27FC236}">
                      <a16:creationId xmlns:a16="http://schemas.microsoft.com/office/drawing/2014/main" id="{B5E4BCDD-7BE1-90D4-4AE3-446B4BE77A50}"/>
                    </a:ext>
                  </a:extLst>
                </p:cNvPr>
                <p:cNvSpPr/>
                <p:nvPr/>
              </p:nvSpPr>
              <p:spPr>
                <a:xfrm>
                  <a:off x="14534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019" name="Google Shape;16097;p60">
                  <a:extLst>
                    <a:ext uri="{FF2B5EF4-FFF2-40B4-BE49-F238E27FC236}">
                      <a16:creationId xmlns:a16="http://schemas.microsoft.com/office/drawing/2014/main" id="{9D163C99-EB68-EEA8-EA45-5737048B1BF6}"/>
                    </a:ext>
                  </a:extLst>
                </p:cNvPr>
                <p:cNvSpPr/>
                <p:nvPr/>
              </p:nvSpPr>
              <p:spPr>
                <a:xfrm>
                  <a:off x="720000" y="2276900"/>
                  <a:ext cx="100500" cy="100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5800" name="Google Shape;16098;p60">
              <a:extLst>
                <a:ext uri="{FF2B5EF4-FFF2-40B4-BE49-F238E27FC236}">
                  <a16:creationId xmlns:a16="http://schemas.microsoft.com/office/drawing/2014/main" id="{6D1FF531-D553-CC92-170A-5921A06C30EA}"/>
                </a:ext>
              </a:extLst>
            </p:cNvPr>
            <p:cNvGrpSpPr/>
            <p:nvPr/>
          </p:nvGrpSpPr>
          <p:grpSpPr>
            <a:xfrm>
              <a:off x="4837136" y="1553203"/>
              <a:ext cx="236655" cy="210851"/>
              <a:chOff x="3928125" y="3010500"/>
              <a:chExt cx="872300" cy="777475"/>
            </a:xfrm>
          </p:grpSpPr>
          <p:sp>
            <p:nvSpPr>
              <p:cNvPr id="15801" name="Google Shape;16099;p60">
                <a:extLst>
                  <a:ext uri="{FF2B5EF4-FFF2-40B4-BE49-F238E27FC236}">
                    <a16:creationId xmlns:a16="http://schemas.microsoft.com/office/drawing/2014/main" id="{78077A73-197F-E460-30B5-4A090B430E91}"/>
                  </a:ext>
                </a:extLst>
              </p:cNvPr>
              <p:cNvSpPr/>
              <p:nvPr/>
            </p:nvSpPr>
            <p:spPr>
              <a:xfrm>
                <a:off x="3928125" y="3010500"/>
                <a:ext cx="872300" cy="77747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31099" extrusionOk="0">
                    <a:moveTo>
                      <a:pt x="17446" y="1"/>
                    </a:moveTo>
                    <a:lnTo>
                      <a:pt x="17446" y="2274"/>
                    </a:lnTo>
                    <a:lnTo>
                      <a:pt x="15174" y="2274"/>
                    </a:lnTo>
                    <a:lnTo>
                      <a:pt x="15174" y="4546"/>
                    </a:lnTo>
                    <a:lnTo>
                      <a:pt x="12901" y="4546"/>
                    </a:lnTo>
                    <a:lnTo>
                      <a:pt x="12901" y="9108"/>
                    </a:lnTo>
                    <a:lnTo>
                      <a:pt x="9860" y="9108"/>
                    </a:lnTo>
                    <a:lnTo>
                      <a:pt x="9860" y="6819"/>
                    </a:lnTo>
                    <a:lnTo>
                      <a:pt x="6819" y="6819"/>
                    </a:lnTo>
                    <a:lnTo>
                      <a:pt x="6819" y="4546"/>
                    </a:lnTo>
                    <a:lnTo>
                      <a:pt x="4546" y="4546"/>
                    </a:lnTo>
                    <a:lnTo>
                      <a:pt x="4546" y="2274"/>
                    </a:lnTo>
                    <a:lnTo>
                      <a:pt x="1" y="2274"/>
                    </a:lnTo>
                    <a:lnTo>
                      <a:pt x="1" y="15174"/>
                    </a:lnTo>
                    <a:lnTo>
                      <a:pt x="2274" y="15174"/>
                    </a:lnTo>
                    <a:lnTo>
                      <a:pt x="2274" y="17446"/>
                    </a:lnTo>
                    <a:lnTo>
                      <a:pt x="4546" y="17446"/>
                    </a:lnTo>
                    <a:lnTo>
                      <a:pt x="4546" y="19719"/>
                    </a:lnTo>
                    <a:lnTo>
                      <a:pt x="6819" y="19719"/>
                    </a:lnTo>
                    <a:lnTo>
                      <a:pt x="6819" y="24265"/>
                    </a:lnTo>
                    <a:lnTo>
                      <a:pt x="4546" y="24265"/>
                    </a:lnTo>
                    <a:lnTo>
                      <a:pt x="4546" y="26553"/>
                    </a:lnTo>
                    <a:lnTo>
                      <a:pt x="2274" y="26553"/>
                    </a:lnTo>
                    <a:lnTo>
                      <a:pt x="2274" y="31099"/>
                    </a:lnTo>
                    <a:lnTo>
                      <a:pt x="23512" y="31099"/>
                    </a:lnTo>
                    <a:lnTo>
                      <a:pt x="23512" y="28826"/>
                    </a:lnTo>
                    <a:lnTo>
                      <a:pt x="25785" y="28826"/>
                    </a:lnTo>
                    <a:lnTo>
                      <a:pt x="25785" y="26553"/>
                    </a:lnTo>
                    <a:lnTo>
                      <a:pt x="28058" y="26553"/>
                    </a:lnTo>
                    <a:lnTo>
                      <a:pt x="28058" y="24265"/>
                    </a:lnTo>
                    <a:lnTo>
                      <a:pt x="30346" y="24265"/>
                    </a:lnTo>
                    <a:lnTo>
                      <a:pt x="30346" y="15926"/>
                    </a:lnTo>
                    <a:lnTo>
                      <a:pt x="32619" y="15926"/>
                    </a:lnTo>
                    <a:lnTo>
                      <a:pt x="32619" y="13653"/>
                    </a:lnTo>
                    <a:lnTo>
                      <a:pt x="34892" y="13653"/>
                    </a:lnTo>
                    <a:lnTo>
                      <a:pt x="34892" y="9108"/>
                    </a:lnTo>
                    <a:lnTo>
                      <a:pt x="30346" y="9108"/>
                    </a:lnTo>
                    <a:lnTo>
                      <a:pt x="30346" y="4546"/>
                    </a:lnTo>
                    <a:lnTo>
                      <a:pt x="28058" y="4546"/>
                    </a:lnTo>
                    <a:lnTo>
                      <a:pt x="28058" y="2274"/>
                    </a:lnTo>
                    <a:lnTo>
                      <a:pt x="25785" y="2274"/>
                    </a:lnTo>
                    <a:lnTo>
                      <a:pt x="257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2" name="Google Shape;16100;p60">
                <a:extLst>
                  <a:ext uri="{FF2B5EF4-FFF2-40B4-BE49-F238E27FC236}">
                    <a16:creationId xmlns:a16="http://schemas.microsoft.com/office/drawing/2014/main" id="{3D8C6809-73E8-BCCE-4ADE-AEACE86F6C45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246500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9860" h="9108" extrusionOk="0">
                    <a:moveTo>
                      <a:pt x="1" y="1"/>
                    </a:moveTo>
                    <a:lnTo>
                      <a:pt x="1" y="4546"/>
                    </a:lnTo>
                    <a:lnTo>
                      <a:pt x="4546" y="4546"/>
                    </a:lnTo>
                    <a:lnTo>
                      <a:pt x="4546" y="6835"/>
                    </a:lnTo>
                    <a:lnTo>
                      <a:pt x="6819" y="6835"/>
                    </a:lnTo>
                    <a:lnTo>
                      <a:pt x="6819" y="9107"/>
                    </a:lnTo>
                    <a:lnTo>
                      <a:pt x="9860" y="9107"/>
                    </a:lnTo>
                    <a:lnTo>
                      <a:pt x="9860" y="4546"/>
                    </a:lnTo>
                    <a:lnTo>
                      <a:pt x="6819" y="4546"/>
                    </a:lnTo>
                    <a:lnTo>
                      <a:pt x="6819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3" name="Google Shape;16101;p60">
                <a:extLst>
                  <a:ext uri="{FF2B5EF4-FFF2-40B4-BE49-F238E27FC236}">
                    <a16:creationId xmlns:a16="http://schemas.microsoft.com/office/drawing/2014/main" id="{79FD8678-9F0C-93C4-3D65-1090C9D65DD5}"/>
                  </a:ext>
                </a:extLst>
              </p:cNvPr>
              <p:cNvSpPr/>
              <p:nvPr/>
            </p:nvSpPr>
            <p:spPr>
              <a:xfrm>
                <a:off x="3984950" y="3503475"/>
                <a:ext cx="2277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11380" extrusionOk="0">
                    <a:moveTo>
                      <a:pt x="6835" y="0"/>
                    </a:moveTo>
                    <a:lnTo>
                      <a:pt x="6835" y="2273"/>
                    </a:lnTo>
                    <a:lnTo>
                      <a:pt x="4546" y="2273"/>
                    </a:lnTo>
                    <a:lnTo>
                      <a:pt x="4546" y="4546"/>
                    </a:lnTo>
                    <a:lnTo>
                      <a:pt x="2273" y="4546"/>
                    </a:lnTo>
                    <a:lnTo>
                      <a:pt x="2273" y="6834"/>
                    </a:lnTo>
                    <a:lnTo>
                      <a:pt x="1" y="6834"/>
                    </a:lnTo>
                    <a:lnTo>
                      <a:pt x="1" y="11380"/>
                    </a:lnTo>
                    <a:lnTo>
                      <a:pt x="4546" y="11380"/>
                    </a:lnTo>
                    <a:lnTo>
                      <a:pt x="4546" y="6834"/>
                    </a:lnTo>
                    <a:lnTo>
                      <a:pt x="6835" y="6834"/>
                    </a:lnTo>
                    <a:lnTo>
                      <a:pt x="6835" y="4546"/>
                    </a:lnTo>
                    <a:lnTo>
                      <a:pt x="9107" y="4546"/>
                    </a:lnTo>
                    <a:lnTo>
                      <a:pt x="9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4" name="Google Shape;16102;p60">
                <a:extLst>
                  <a:ext uri="{FF2B5EF4-FFF2-40B4-BE49-F238E27FC236}">
                    <a16:creationId xmlns:a16="http://schemas.microsoft.com/office/drawing/2014/main" id="{A6BAD53F-162E-E6A1-7D3F-5661048739C1}"/>
                  </a:ext>
                </a:extLst>
              </p:cNvPr>
              <p:cNvSpPr/>
              <p:nvPr/>
            </p:nvSpPr>
            <p:spPr>
              <a:xfrm>
                <a:off x="4250625" y="3010500"/>
                <a:ext cx="170500" cy="170500"/>
              </a:xfrm>
              <a:custGeom>
                <a:avLst/>
                <a:gdLst/>
                <a:ahLst/>
                <a:cxnLst/>
                <a:rect l="l" t="t" r="r" b="b"/>
                <a:pathLst>
                  <a:path w="6820" h="6820" extrusionOk="0">
                    <a:moveTo>
                      <a:pt x="4546" y="1"/>
                    </a:moveTo>
                    <a:lnTo>
                      <a:pt x="4546" y="2274"/>
                    </a:lnTo>
                    <a:lnTo>
                      <a:pt x="2274" y="2274"/>
                    </a:lnTo>
                    <a:lnTo>
                      <a:pt x="2274" y="4546"/>
                    </a:lnTo>
                    <a:lnTo>
                      <a:pt x="1" y="4546"/>
                    </a:lnTo>
                    <a:lnTo>
                      <a:pt x="1" y="6819"/>
                    </a:lnTo>
                    <a:lnTo>
                      <a:pt x="4546" y="6819"/>
                    </a:lnTo>
                    <a:lnTo>
                      <a:pt x="4546" y="4546"/>
                    </a:lnTo>
                    <a:lnTo>
                      <a:pt x="6819" y="4546"/>
                    </a:lnTo>
                    <a:lnTo>
                      <a:pt x="68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5" name="Google Shape;16103;p60">
                <a:extLst>
                  <a:ext uri="{FF2B5EF4-FFF2-40B4-BE49-F238E27FC236}">
                    <a16:creationId xmlns:a16="http://schemas.microsoft.com/office/drawing/2014/main" id="{D822427A-0E8A-C14B-CA7C-09C794FC7D7D}"/>
                  </a:ext>
                </a:extLst>
              </p:cNvPr>
              <p:cNvSpPr/>
              <p:nvPr/>
            </p:nvSpPr>
            <p:spPr>
              <a:xfrm>
                <a:off x="4364275" y="3010500"/>
                <a:ext cx="2085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8340" h="2274" extrusionOk="0">
                    <a:moveTo>
                      <a:pt x="0" y="1"/>
                    </a:moveTo>
                    <a:lnTo>
                      <a:pt x="0" y="2274"/>
                    </a:lnTo>
                    <a:lnTo>
                      <a:pt x="8339" y="2274"/>
                    </a:lnTo>
                    <a:lnTo>
                      <a:pt x="83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6" name="Google Shape;16104;p60">
                <a:extLst>
                  <a:ext uri="{FF2B5EF4-FFF2-40B4-BE49-F238E27FC236}">
                    <a16:creationId xmlns:a16="http://schemas.microsoft.com/office/drawing/2014/main" id="{D80662FA-A34C-6E7F-9F1E-76A09CE83A4E}"/>
                  </a:ext>
                </a:extLst>
              </p:cNvPr>
              <p:cNvSpPr/>
              <p:nvPr/>
            </p:nvSpPr>
            <p:spPr>
              <a:xfrm>
                <a:off x="4098600" y="3503475"/>
                <a:ext cx="11405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546" extrusionOk="0">
                    <a:moveTo>
                      <a:pt x="0" y="0"/>
                    </a:moveTo>
                    <a:lnTo>
                      <a:pt x="0" y="4546"/>
                    </a:lnTo>
                    <a:lnTo>
                      <a:pt x="2289" y="4546"/>
                    </a:lnTo>
                    <a:lnTo>
                      <a:pt x="2289" y="2273"/>
                    </a:lnTo>
                    <a:lnTo>
                      <a:pt x="4561" y="2273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7" name="Google Shape;16105;p60">
                <a:extLst>
                  <a:ext uri="{FF2B5EF4-FFF2-40B4-BE49-F238E27FC236}">
                    <a16:creationId xmlns:a16="http://schemas.microsoft.com/office/drawing/2014/main" id="{F98CF2D9-1BDB-8318-A43C-0822287EDD72}"/>
                  </a:ext>
                </a:extLst>
              </p:cNvPr>
              <p:cNvSpPr/>
              <p:nvPr/>
            </p:nvSpPr>
            <p:spPr>
              <a:xfrm>
                <a:off x="3984950" y="3674325"/>
                <a:ext cx="531000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21240" h="4546" extrusionOk="0">
                    <a:moveTo>
                      <a:pt x="1" y="0"/>
                    </a:moveTo>
                    <a:lnTo>
                      <a:pt x="1" y="4546"/>
                    </a:lnTo>
                    <a:lnTo>
                      <a:pt x="21239" y="4546"/>
                    </a:lnTo>
                    <a:lnTo>
                      <a:pt x="21239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0" name="Google Shape;16106;p60">
                <a:extLst>
                  <a:ext uri="{FF2B5EF4-FFF2-40B4-BE49-F238E27FC236}">
                    <a16:creationId xmlns:a16="http://schemas.microsoft.com/office/drawing/2014/main" id="{DA27B136-A524-631D-4FBE-085909EEF1B2}"/>
                  </a:ext>
                </a:extLst>
              </p:cNvPr>
              <p:cNvSpPr/>
              <p:nvPr/>
            </p:nvSpPr>
            <p:spPr>
              <a:xfrm>
                <a:off x="4307450" y="30673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1" name="Google Shape;16107;p60">
                <a:extLst>
                  <a:ext uri="{FF2B5EF4-FFF2-40B4-BE49-F238E27FC236}">
                    <a16:creationId xmlns:a16="http://schemas.microsoft.com/office/drawing/2014/main" id="{CD782D63-B364-F2E0-4F7F-8B9A88F56FB4}"/>
                  </a:ext>
                </a:extLst>
              </p:cNvPr>
              <p:cNvSpPr/>
              <p:nvPr/>
            </p:nvSpPr>
            <p:spPr>
              <a:xfrm>
                <a:off x="4174600" y="3124150"/>
                <a:ext cx="132875" cy="17087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6835" extrusionOk="0">
                    <a:moveTo>
                      <a:pt x="3042" y="0"/>
                    </a:moveTo>
                    <a:lnTo>
                      <a:pt x="3042" y="4562"/>
                    </a:lnTo>
                    <a:lnTo>
                      <a:pt x="1" y="4562"/>
                    </a:lnTo>
                    <a:lnTo>
                      <a:pt x="1" y="6834"/>
                    </a:lnTo>
                    <a:lnTo>
                      <a:pt x="5315" y="6834"/>
                    </a:lnTo>
                    <a:lnTo>
                      <a:pt x="53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2" name="Google Shape;16108;p60">
                <a:extLst>
                  <a:ext uri="{FF2B5EF4-FFF2-40B4-BE49-F238E27FC236}">
                    <a16:creationId xmlns:a16="http://schemas.microsoft.com/office/drawing/2014/main" id="{1E566DDD-63BC-F979-6FB7-C0F22A2CBB07}"/>
                  </a:ext>
                </a:extLst>
              </p:cNvPr>
              <p:cNvSpPr/>
              <p:nvPr/>
            </p:nvSpPr>
            <p:spPr>
              <a:xfrm>
                <a:off x="4572750" y="3067325"/>
                <a:ext cx="568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74" extrusionOk="0">
                    <a:moveTo>
                      <a:pt x="0" y="1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3" name="Google Shape;16109;p60">
                <a:extLst>
                  <a:ext uri="{FF2B5EF4-FFF2-40B4-BE49-F238E27FC236}">
                    <a16:creationId xmlns:a16="http://schemas.microsoft.com/office/drawing/2014/main" id="{918CA646-7B64-0EC6-204E-B7394A453EE0}"/>
                  </a:ext>
                </a:extLst>
              </p:cNvPr>
              <p:cNvSpPr/>
              <p:nvPr/>
            </p:nvSpPr>
            <p:spPr>
              <a:xfrm>
                <a:off x="4629550" y="3124150"/>
                <a:ext cx="170875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9108" extrusionOk="0">
                    <a:moveTo>
                      <a:pt x="1" y="0"/>
                    </a:moveTo>
                    <a:lnTo>
                      <a:pt x="1" y="6834"/>
                    </a:lnTo>
                    <a:lnTo>
                      <a:pt x="4562" y="6834"/>
                    </a:lnTo>
                    <a:lnTo>
                      <a:pt x="4562" y="9107"/>
                    </a:lnTo>
                    <a:lnTo>
                      <a:pt x="6835" y="9107"/>
                    </a:lnTo>
                    <a:lnTo>
                      <a:pt x="6835" y="4562"/>
                    </a:lnTo>
                    <a:lnTo>
                      <a:pt x="2289" y="4562"/>
                    </a:lnTo>
                    <a:lnTo>
                      <a:pt x="2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4" name="Google Shape;16110;p60">
                <a:extLst>
                  <a:ext uri="{FF2B5EF4-FFF2-40B4-BE49-F238E27FC236}">
                    <a16:creationId xmlns:a16="http://schemas.microsoft.com/office/drawing/2014/main" id="{77964E15-F6BD-E843-8871-836A530224E4}"/>
                  </a:ext>
                </a:extLst>
              </p:cNvPr>
              <p:cNvSpPr/>
              <p:nvPr/>
            </p:nvSpPr>
            <p:spPr>
              <a:xfrm>
                <a:off x="4572750" y="3617100"/>
                <a:ext cx="5682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5" name="Google Shape;16111;p60">
                <a:extLst>
                  <a:ext uri="{FF2B5EF4-FFF2-40B4-BE49-F238E27FC236}">
                    <a16:creationId xmlns:a16="http://schemas.microsoft.com/office/drawing/2014/main" id="{01E1332A-9285-F1A6-2561-BEFB8F094528}"/>
                  </a:ext>
                </a:extLst>
              </p:cNvPr>
              <p:cNvSpPr/>
              <p:nvPr/>
            </p:nvSpPr>
            <p:spPr>
              <a:xfrm>
                <a:off x="4041775" y="3617100"/>
                <a:ext cx="5685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90" extrusionOk="0">
                    <a:moveTo>
                      <a:pt x="0" y="1"/>
                    </a:moveTo>
                    <a:lnTo>
                      <a:pt x="0" y="2289"/>
                    </a:lnTo>
                    <a:lnTo>
                      <a:pt x="2273" y="2289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6" name="Google Shape;16112;p60">
                <a:extLst>
                  <a:ext uri="{FF2B5EF4-FFF2-40B4-BE49-F238E27FC236}">
                    <a16:creationId xmlns:a16="http://schemas.microsoft.com/office/drawing/2014/main" id="{0EE806EB-9051-0C03-E5BF-B2329F6E34DC}"/>
                  </a:ext>
                </a:extLst>
              </p:cNvPr>
              <p:cNvSpPr/>
              <p:nvPr/>
            </p:nvSpPr>
            <p:spPr>
              <a:xfrm>
                <a:off x="4515925" y="36743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7" name="Google Shape;16113;p60">
                <a:extLst>
                  <a:ext uri="{FF2B5EF4-FFF2-40B4-BE49-F238E27FC236}">
                    <a16:creationId xmlns:a16="http://schemas.microsoft.com/office/drawing/2014/main" id="{72550DA2-5BFC-D020-423B-48A2B18C4AD6}"/>
                  </a:ext>
                </a:extLst>
              </p:cNvPr>
              <p:cNvSpPr/>
              <p:nvPr/>
            </p:nvSpPr>
            <p:spPr>
              <a:xfrm>
                <a:off x="4686775" y="3351825"/>
                <a:ext cx="568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3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8" name="Google Shape;16114;p60">
                <a:extLst>
                  <a:ext uri="{FF2B5EF4-FFF2-40B4-BE49-F238E27FC236}">
                    <a16:creationId xmlns:a16="http://schemas.microsoft.com/office/drawing/2014/main" id="{50B0919D-7F22-E7DC-1594-109436806F30}"/>
                  </a:ext>
                </a:extLst>
              </p:cNvPr>
              <p:cNvSpPr/>
              <p:nvPr/>
            </p:nvSpPr>
            <p:spPr>
              <a:xfrm>
                <a:off x="4629550" y="3408625"/>
                <a:ext cx="57250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8340" extrusionOk="0">
                    <a:moveTo>
                      <a:pt x="1" y="1"/>
                    </a:moveTo>
                    <a:lnTo>
                      <a:pt x="1" y="8340"/>
                    </a:lnTo>
                    <a:lnTo>
                      <a:pt x="2289" y="8340"/>
                    </a:lnTo>
                    <a:lnTo>
                      <a:pt x="22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9" name="Google Shape;16115;p60">
                <a:extLst>
                  <a:ext uri="{FF2B5EF4-FFF2-40B4-BE49-F238E27FC236}">
                    <a16:creationId xmlns:a16="http://schemas.microsoft.com/office/drawing/2014/main" id="{25746141-6620-2590-53BB-A6B180837938}"/>
                  </a:ext>
                </a:extLst>
              </p:cNvPr>
              <p:cNvSpPr/>
              <p:nvPr/>
            </p:nvSpPr>
            <p:spPr>
              <a:xfrm>
                <a:off x="4098600" y="3180975"/>
                <a:ext cx="76025" cy="572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289" extrusionOk="0">
                    <a:moveTo>
                      <a:pt x="0" y="0"/>
                    </a:moveTo>
                    <a:lnTo>
                      <a:pt x="0" y="2289"/>
                    </a:lnTo>
                    <a:lnTo>
                      <a:pt x="3041" y="2289"/>
                    </a:lnTo>
                    <a:lnTo>
                      <a:pt x="30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0" name="Google Shape;16116;p60">
                <a:extLst>
                  <a:ext uri="{FF2B5EF4-FFF2-40B4-BE49-F238E27FC236}">
                    <a16:creationId xmlns:a16="http://schemas.microsoft.com/office/drawing/2014/main" id="{1472661C-BCC0-D1C7-156F-277E21E56C74}"/>
                  </a:ext>
                </a:extLst>
              </p:cNvPr>
              <p:cNvSpPr/>
              <p:nvPr/>
            </p:nvSpPr>
            <p:spPr>
              <a:xfrm>
                <a:off x="4041775" y="31241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1" name="Google Shape;16117;p60">
                <a:extLst>
                  <a:ext uri="{FF2B5EF4-FFF2-40B4-BE49-F238E27FC236}">
                    <a16:creationId xmlns:a16="http://schemas.microsoft.com/office/drawing/2014/main" id="{3F60F050-F480-CDFA-759E-B85956E4F517}"/>
                  </a:ext>
                </a:extLst>
              </p:cNvPr>
              <p:cNvSpPr/>
              <p:nvPr/>
            </p:nvSpPr>
            <p:spPr>
              <a:xfrm>
                <a:off x="3928125" y="3067325"/>
                <a:ext cx="113675" cy="322525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12901" extrusionOk="0">
                    <a:moveTo>
                      <a:pt x="1" y="1"/>
                    </a:moveTo>
                    <a:lnTo>
                      <a:pt x="1" y="12901"/>
                    </a:lnTo>
                    <a:lnTo>
                      <a:pt x="2274" y="12901"/>
                    </a:lnTo>
                    <a:lnTo>
                      <a:pt x="2274" y="2273"/>
                    </a:lnTo>
                    <a:lnTo>
                      <a:pt x="4546" y="2273"/>
                    </a:lnTo>
                    <a:lnTo>
                      <a:pt x="4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2" name="Google Shape;16118;p60">
                <a:extLst>
                  <a:ext uri="{FF2B5EF4-FFF2-40B4-BE49-F238E27FC236}">
                    <a16:creationId xmlns:a16="http://schemas.microsoft.com/office/drawing/2014/main" id="{D188F9E9-D64D-69C1-C791-AFFF4F9B1118}"/>
                  </a:ext>
                </a:extLst>
              </p:cNvPr>
              <p:cNvSpPr/>
              <p:nvPr/>
            </p:nvSpPr>
            <p:spPr>
              <a:xfrm>
                <a:off x="3984950" y="3389825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1" y="1"/>
                    </a:moveTo>
                    <a:lnTo>
                      <a:pt x="1" y="2273"/>
                    </a:lnTo>
                    <a:lnTo>
                      <a:pt x="2273" y="2273"/>
                    </a:lnTo>
                    <a:lnTo>
                      <a:pt x="227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3" name="Google Shape;16119;p60">
                <a:extLst>
                  <a:ext uri="{FF2B5EF4-FFF2-40B4-BE49-F238E27FC236}">
                    <a16:creationId xmlns:a16="http://schemas.microsoft.com/office/drawing/2014/main" id="{6E84DE01-F2F8-5755-4F23-463B45C561EC}"/>
                  </a:ext>
                </a:extLst>
              </p:cNvPr>
              <p:cNvSpPr/>
              <p:nvPr/>
            </p:nvSpPr>
            <p:spPr>
              <a:xfrm>
                <a:off x="4041775" y="3446650"/>
                <a:ext cx="56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4" extrusionOk="0">
                    <a:moveTo>
                      <a:pt x="0" y="0"/>
                    </a:moveTo>
                    <a:lnTo>
                      <a:pt x="0" y="2273"/>
                    </a:lnTo>
                    <a:lnTo>
                      <a:pt x="2273" y="2273"/>
                    </a:lnTo>
                    <a:lnTo>
                      <a:pt x="22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6020" name="Google Shape;13822;p30">
            <a:extLst>
              <a:ext uri="{FF2B5EF4-FFF2-40B4-BE49-F238E27FC236}">
                <a16:creationId xmlns:a16="http://schemas.microsoft.com/office/drawing/2014/main" id="{15759DA8-BB11-A35D-CDBA-4882092CAE9C}"/>
              </a:ext>
            </a:extLst>
          </p:cNvPr>
          <p:cNvSpPr/>
          <p:nvPr/>
        </p:nvSpPr>
        <p:spPr>
          <a:xfrm>
            <a:off x="2494798" y="137466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021" name="Google Shape;13822;p30">
            <a:extLst>
              <a:ext uri="{FF2B5EF4-FFF2-40B4-BE49-F238E27FC236}">
                <a16:creationId xmlns:a16="http://schemas.microsoft.com/office/drawing/2014/main" id="{1B4A65C6-3A5C-D537-E253-C15598794F64}"/>
              </a:ext>
            </a:extLst>
          </p:cNvPr>
          <p:cNvSpPr/>
          <p:nvPr/>
        </p:nvSpPr>
        <p:spPr>
          <a:xfrm>
            <a:off x="9129278" y="137466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0" name="Google Shape;13822;p30">
            <a:extLst>
              <a:ext uri="{FF2B5EF4-FFF2-40B4-BE49-F238E27FC236}">
                <a16:creationId xmlns:a16="http://schemas.microsoft.com/office/drawing/2014/main" id="{6DA50111-87EA-F00A-C219-4D315960BD76}"/>
              </a:ext>
            </a:extLst>
          </p:cNvPr>
          <p:cNvSpPr/>
          <p:nvPr/>
        </p:nvSpPr>
        <p:spPr>
          <a:xfrm>
            <a:off x="912927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121" name="Google Shape;13822;p30">
            <a:extLst>
              <a:ext uri="{FF2B5EF4-FFF2-40B4-BE49-F238E27FC236}">
                <a16:creationId xmlns:a16="http://schemas.microsoft.com/office/drawing/2014/main" id="{EBCE4169-75EC-3AC9-2B4B-2258D58D02D4}"/>
              </a:ext>
            </a:extLst>
          </p:cNvPr>
          <p:cNvSpPr/>
          <p:nvPr/>
        </p:nvSpPr>
        <p:spPr>
          <a:xfrm>
            <a:off x="2494798" y="4199146"/>
            <a:ext cx="257535" cy="264840"/>
          </a:xfrm>
          <a:prstGeom prst="rect">
            <a:avLst/>
          </a:prstGeom>
          <a:solidFill>
            <a:srgbClr val="D9D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pic>
        <p:nvPicPr>
          <p:cNvPr id="16122" name="Picture 16121">
            <a:extLst>
              <a:ext uri="{FF2B5EF4-FFF2-40B4-BE49-F238E27FC236}">
                <a16:creationId xmlns:a16="http://schemas.microsoft.com/office/drawing/2014/main" id="{FEB47C86-B894-8894-59EA-732A4AB1A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749" y="4679658"/>
            <a:ext cx="1524132" cy="1341236"/>
          </a:xfrm>
          <a:prstGeom prst="rect">
            <a:avLst/>
          </a:prstGeom>
        </p:spPr>
      </p:pic>
      <p:pic>
        <p:nvPicPr>
          <p:cNvPr id="14" name="Picture 13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6481593A-6A1A-D8A6-7E88-0F32D0FDAF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20" y="323812"/>
            <a:ext cx="2121128" cy="10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 descr="A yellow star with a face&#10;&#10;Description automatically generated">
            <a:extLst>
              <a:ext uri="{FF2B5EF4-FFF2-40B4-BE49-F238E27FC236}">
                <a16:creationId xmlns:a16="http://schemas.microsoft.com/office/drawing/2014/main" id="{6650FAE5-431E-D7EE-C9A3-CEA1ABC3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15" y="1365255"/>
            <a:ext cx="2042409" cy="20424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732" y="437917"/>
            <a:ext cx="1476879" cy="1110966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0D211CF-A9FF-96EE-D922-497DC9082439}"/>
              </a:ext>
            </a:extLst>
          </p:cNvPr>
          <p:cNvGrpSpPr/>
          <p:nvPr/>
        </p:nvGrpSpPr>
        <p:grpSpPr>
          <a:xfrm>
            <a:off x="2998237" y="4267201"/>
            <a:ext cx="998375" cy="839754"/>
            <a:chOff x="2855167" y="1278294"/>
            <a:chExt cx="5663682" cy="3551791"/>
          </a:xfrm>
        </p:grpSpPr>
        <p:sp>
          <p:nvSpPr>
            <p:cNvPr id="184" name="Speech Bubble: Rectangle 183">
              <a:extLst>
                <a:ext uri="{FF2B5EF4-FFF2-40B4-BE49-F238E27FC236}">
                  <a16:creationId xmlns:a16="http://schemas.microsoft.com/office/drawing/2014/main" id="{E9B0CF12-B6DA-25EC-0E3D-AACBC925199C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03.</a:t>
              </a:r>
            </a:p>
          </p:txBody>
        </p:sp>
        <p:sp>
          <p:nvSpPr>
            <p:cNvPr id="185" name="Google Shape;13822;p30">
              <a:extLst>
                <a:ext uri="{FF2B5EF4-FFF2-40B4-BE49-F238E27FC236}">
                  <a16:creationId xmlns:a16="http://schemas.microsoft.com/office/drawing/2014/main" id="{D0EC585F-5BF7-DCB2-2C93-7D497FA52BB3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6" name="Google Shape;13822;p30">
              <a:extLst>
                <a:ext uri="{FF2B5EF4-FFF2-40B4-BE49-F238E27FC236}">
                  <a16:creationId xmlns:a16="http://schemas.microsoft.com/office/drawing/2014/main" id="{5F33C7B5-E641-382F-60AD-B7F800FEFF40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7" name="Google Shape;13822;p30">
              <a:extLst>
                <a:ext uri="{FF2B5EF4-FFF2-40B4-BE49-F238E27FC236}">
                  <a16:creationId xmlns:a16="http://schemas.microsoft.com/office/drawing/2014/main" id="{D28F7160-4C2F-375B-A540-C29BAE79FD96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8" name="Google Shape;13822;p30">
              <a:extLst>
                <a:ext uri="{FF2B5EF4-FFF2-40B4-BE49-F238E27FC236}">
                  <a16:creationId xmlns:a16="http://schemas.microsoft.com/office/drawing/2014/main" id="{2E480C58-E58E-5F54-E3F5-941F3E0E10D2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7FCCCA8-B19D-9D7F-2AA9-974503DFF38E}"/>
              </a:ext>
            </a:extLst>
          </p:cNvPr>
          <p:cNvGrpSpPr/>
          <p:nvPr/>
        </p:nvGrpSpPr>
        <p:grpSpPr>
          <a:xfrm>
            <a:off x="2992017" y="2917373"/>
            <a:ext cx="998375" cy="839754"/>
            <a:chOff x="2855167" y="1278294"/>
            <a:chExt cx="5663682" cy="3551791"/>
          </a:xfrm>
        </p:grpSpPr>
        <p:sp>
          <p:nvSpPr>
            <p:cNvPr id="190" name="Speech Bubble: Rectangle 189">
              <a:extLst>
                <a:ext uri="{FF2B5EF4-FFF2-40B4-BE49-F238E27FC236}">
                  <a16:creationId xmlns:a16="http://schemas.microsoft.com/office/drawing/2014/main" id="{615757A2-738A-9A93-ED52-80CB4AF60F3E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02.</a:t>
              </a:r>
            </a:p>
          </p:txBody>
        </p:sp>
        <p:sp>
          <p:nvSpPr>
            <p:cNvPr id="191" name="Google Shape;13822;p30">
              <a:extLst>
                <a:ext uri="{FF2B5EF4-FFF2-40B4-BE49-F238E27FC236}">
                  <a16:creationId xmlns:a16="http://schemas.microsoft.com/office/drawing/2014/main" id="{55E14885-DFB8-79E2-1D6F-F24E8E36C784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2" name="Google Shape;13822;p30">
              <a:extLst>
                <a:ext uri="{FF2B5EF4-FFF2-40B4-BE49-F238E27FC236}">
                  <a16:creationId xmlns:a16="http://schemas.microsoft.com/office/drawing/2014/main" id="{6EBB2ECD-F36E-70CC-DF14-219BD1263D60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3" name="Google Shape;13822;p30">
              <a:extLst>
                <a:ext uri="{FF2B5EF4-FFF2-40B4-BE49-F238E27FC236}">
                  <a16:creationId xmlns:a16="http://schemas.microsoft.com/office/drawing/2014/main" id="{701CC61D-24FB-A99D-1047-CC751615901A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94" name="Google Shape;13822;p30">
              <a:extLst>
                <a:ext uri="{FF2B5EF4-FFF2-40B4-BE49-F238E27FC236}">
                  <a16:creationId xmlns:a16="http://schemas.microsoft.com/office/drawing/2014/main" id="{3A46B27D-3A8E-580D-CC1D-00E4D3A3208E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789F901E-9875-7F6F-8095-832EAF224CA1}"/>
              </a:ext>
            </a:extLst>
          </p:cNvPr>
          <p:cNvSpPr txBox="1"/>
          <p:nvPr/>
        </p:nvSpPr>
        <p:spPr>
          <a:xfrm>
            <a:off x="4040156" y="1877399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ess Start 2P" panose="02000503000000000000" pitchFamily="1" charset="0"/>
              </a:rPr>
              <a:t>INTRODUCTION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097A846-94EB-C851-5EFA-AF6021D87A14}"/>
              </a:ext>
            </a:extLst>
          </p:cNvPr>
          <p:cNvSpPr txBox="1"/>
          <p:nvPr/>
        </p:nvSpPr>
        <p:spPr>
          <a:xfrm>
            <a:off x="4040156" y="3146362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ess Start 2P" panose="02000503000000000000" pitchFamily="1" charset="0"/>
              </a:rPr>
              <a:t>IMPROVEMENTS</a:t>
            </a:r>
            <a:endParaRPr lang="en-ID" dirty="0">
              <a:latin typeface="Press Start 2P" panose="02000503000000000000" pitchFamily="1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8ED14C7-D4EA-2C21-6BE2-82E4EF677772}"/>
              </a:ext>
            </a:extLst>
          </p:cNvPr>
          <p:cNvSpPr txBox="1"/>
          <p:nvPr/>
        </p:nvSpPr>
        <p:spPr>
          <a:xfrm>
            <a:off x="4040156" y="4489970"/>
            <a:ext cx="651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Press Start 2P" panose="02000503000000000000" pitchFamily="1" charset="0"/>
              </a:rPr>
              <a:t>CONCLUSION</a:t>
            </a:r>
          </a:p>
        </p:txBody>
      </p:sp>
      <p:sp>
        <p:nvSpPr>
          <p:cNvPr id="202" name="Freeform 7">
            <a:extLst>
              <a:ext uri="{FF2B5EF4-FFF2-40B4-BE49-F238E27FC236}">
                <a16:creationId xmlns:a16="http://schemas.microsoft.com/office/drawing/2014/main" id="{5AE4F912-8D3B-D2FE-AE89-A4D1B5AFE228}"/>
              </a:ext>
            </a:extLst>
          </p:cNvPr>
          <p:cNvSpPr/>
          <p:nvPr/>
        </p:nvSpPr>
        <p:spPr>
          <a:xfrm>
            <a:off x="10411283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F20A1CC-DCE6-6618-84B9-2453335593AF}"/>
              </a:ext>
            </a:extLst>
          </p:cNvPr>
          <p:cNvGrpSpPr/>
          <p:nvPr/>
        </p:nvGrpSpPr>
        <p:grpSpPr>
          <a:xfrm>
            <a:off x="2985796" y="1595536"/>
            <a:ext cx="998375" cy="839754"/>
            <a:chOff x="2855167" y="1278294"/>
            <a:chExt cx="5663682" cy="3551791"/>
          </a:xfrm>
        </p:grpSpPr>
        <p:sp>
          <p:nvSpPr>
            <p:cNvPr id="209" name="Speech Bubble: Rectangle 208">
              <a:extLst>
                <a:ext uri="{FF2B5EF4-FFF2-40B4-BE49-F238E27FC236}">
                  <a16:creationId xmlns:a16="http://schemas.microsoft.com/office/drawing/2014/main" id="{4BAD136E-6DF4-20D3-4938-71CF2F2F44ED}"/>
                </a:ext>
              </a:extLst>
            </p:cNvPr>
            <p:cNvSpPr/>
            <p:nvPr/>
          </p:nvSpPr>
          <p:spPr>
            <a:xfrm>
              <a:off x="2855167" y="1278294"/>
              <a:ext cx="5663682" cy="3551791"/>
            </a:xfrm>
            <a:prstGeom prst="wedgeRectCallout">
              <a:avLst>
                <a:gd name="adj1" fmla="val -35097"/>
                <a:gd name="adj2" fmla="val 595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01.</a:t>
              </a:r>
            </a:p>
          </p:txBody>
        </p:sp>
        <p:sp>
          <p:nvSpPr>
            <p:cNvPr id="210" name="Google Shape;13822;p30">
              <a:extLst>
                <a:ext uri="{FF2B5EF4-FFF2-40B4-BE49-F238E27FC236}">
                  <a16:creationId xmlns:a16="http://schemas.microsoft.com/office/drawing/2014/main" id="{A5F77128-F923-1BB7-ABDD-553EE3A5FC41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1" name="Google Shape;13822;p30">
              <a:extLst>
                <a:ext uri="{FF2B5EF4-FFF2-40B4-BE49-F238E27FC236}">
                  <a16:creationId xmlns:a16="http://schemas.microsoft.com/office/drawing/2014/main" id="{2435C628-2B9F-FA86-A8EB-F44C8F976873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2" name="Google Shape;13822;p30">
              <a:extLst>
                <a:ext uri="{FF2B5EF4-FFF2-40B4-BE49-F238E27FC236}">
                  <a16:creationId xmlns:a16="http://schemas.microsoft.com/office/drawing/2014/main" id="{860FAA02-E02F-8E12-0CCC-9D9EAF26791F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213" name="Google Shape;13822;p30">
              <a:extLst>
                <a:ext uri="{FF2B5EF4-FFF2-40B4-BE49-F238E27FC236}">
                  <a16:creationId xmlns:a16="http://schemas.microsoft.com/office/drawing/2014/main" id="{B41C62FA-595A-61AD-0B19-C40A138490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14" name="Picture 213">
            <a:extLst>
              <a:ext uri="{FF2B5EF4-FFF2-40B4-BE49-F238E27FC236}">
                <a16:creationId xmlns:a16="http://schemas.microsoft.com/office/drawing/2014/main" id="{6BCE9022-6CDC-23E8-D3EC-C76951C8EC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56936" y="250371"/>
            <a:ext cx="659267" cy="8977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38A4BC-8A25-895C-F7A4-D6EAC09CC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8382" y="4680488"/>
            <a:ext cx="1524132" cy="1341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5CA97-AA9C-28FD-7E28-AB2DE4552C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48421" y="5084235"/>
            <a:ext cx="784720" cy="7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41" y="0"/>
            <a:ext cx="2121128" cy="1044852"/>
          </a:xfrm>
          <a:prstGeom prst="rect">
            <a:avLst/>
          </a:prstGeom>
        </p:spPr>
      </p:pic>
      <p:pic>
        <p:nvPicPr>
          <p:cNvPr id="51" name="Picture 50" descr="A red heart with white dots&#10;&#10;Description automatically generated">
            <a:extLst>
              <a:ext uri="{FF2B5EF4-FFF2-40B4-BE49-F238E27FC236}">
                <a16:creationId xmlns:a16="http://schemas.microsoft.com/office/drawing/2014/main" id="{25642CFD-2898-CE3A-CD3C-DC85B3508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3" y="246698"/>
            <a:ext cx="1030288" cy="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2575666" y="3396342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INTRODUCTION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5635688" y="2338875"/>
            <a:ext cx="998375" cy="839754"/>
            <a:chOff x="2855167" y="1278294"/>
            <a:chExt cx="5663683" cy="3551791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1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01.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48014" y="250371"/>
            <a:ext cx="659267" cy="89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D7AD32-AD7B-211E-6239-D1C458E2A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6459" y="5084235"/>
            <a:ext cx="784720" cy="784720"/>
          </a:xfrm>
          <a:prstGeom prst="rect">
            <a:avLst/>
          </a:prstGeom>
        </p:spPr>
      </p:pic>
      <p:pic>
        <p:nvPicPr>
          <p:cNvPr id="43" name="Picture 42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2ABA0053-ABB2-45F9-5030-61509F6495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2" y="437917"/>
            <a:ext cx="1476879" cy="11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3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0DEDAC42-317B-5667-2A80-3997A725C6C2}"/>
              </a:ext>
            </a:extLst>
          </p:cNvPr>
          <p:cNvSpPr/>
          <p:nvPr/>
        </p:nvSpPr>
        <p:spPr>
          <a:xfrm rot="3304189">
            <a:off x="3105288" y="4591312"/>
            <a:ext cx="513853" cy="382556"/>
          </a:xfrm>
          <a:prstGeom prst="rightArrow">
            <a:avLst/>
          </a:prstGeom>
          <a:solidFill>
            <a:srgbClr val="EDD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10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81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B124C417-0138-5CC3-872E-F1B4A90E2990}"/>
              </a:ext>
            </a:extLst>
          </p:cNvPr>
          <p:cNvSpPr/>
          <p:nvPr/>
        </p:nvSpPr>
        <p:spPr>
          <a:xfrm>
            <a:off x="-1159510" y="3863340"/>
            <a:ext cx="824752" cy="824752"/>
          </a:xfrm>
          <a:custGeom>
            <a:avLst/>
            <a:gdLst/>
            <a:ahLst/>
            <a:cxnLst/>
            <a:rect l="l" t="t" r="r" b="b"/>
            <a:pathLst>
              <a:path w="1138966" h="1138966">
                <a:moveTo>
                  <a:pt x="0" y="0"/>
                </a:moveTo>
                <a:lnTo>
                  <a:pt x="1138966" y="0"/>
                </a:lnTo>
                <a:lnTo>
                  <a:pt x="1138966" y="1138966"/>
                </a:lnTo>
                <a:lnTo>
                  <a:pt x="0" y="1138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A09EDB-B92C-19BB-0F43-2091C4711653}"/>
              </a:ext>
            </a:extLst>
          </p:cNvPr>
          <p:cNvGrpSpPr/>
          <p:nvPr/>
        </p:nvGrpSpPr>
        <p:grpSpPr>
          <a:xfrm>
            <a:off x="0" y="5868078"/>
            <a:ext cx="9314483" cy="1275383"/>
            <a:chOff x="0" y="4505808"/>
            <a:chExt cx="9314483" cy="127538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FFA3858-82FD-564A-AA39-9BA17E7EC42E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9A8FB69-F2F4-BA68-B6CF-1A13C9205F14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81456C6-2077-4773-75A6-7C1CD2CB62F9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2EC661-ABF1-DA76-7213-C230F23D86D5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0A50FBA-74E3-C3E9-567F-6A2FE2954E4F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48018AA-C2B4-0496-1131-394236AA7EEA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BA88A2C-149D-CEC5-4C34-9F7BB0501F5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FEE906-13F3-4DFF-CD48-FD4C9F2633CC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09519-E070-EFF3-19A0-AAE83C817CE3}"/>
              </a:ext>
            </a:extLst>
          </p:cNvPr>
          <p:cNvGrpSpPr/>
          <p:nvPr/>
        </p:nvGrpSpPr>
        <p:grpSpPr>
          <a:xfrm>
            <a:off x="3713583" y="5868078"/>
            <a:ext cx="9314483" cy="1275383"/>
            <a:chOff x="0" y="4505808"/>
            <a:chExt cx="9314483" cy="1275383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37CE435B-F6C7-1A44-DFE0-AE390A9EE058}"/>
                </a:ext>
              </a:extLst>
            </p:cNvPr>
            <p:cNvSpPr/>
            <p:nvPr/>
          </p:nvSpPr>
          <p:spPr>
            <a:xfrm>
              <a:off x="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713F396-FE63-8D02-043B-B66AAAA1EE27}"/>
                </a:ext>
              </a:extLst>
            </p:cNvPr>
            <p:cNvSpPr/>
            <p:nvPr/>
          </p:nvSpPr>
          <p:spPr>
            <a:xfrm>
              <a:off x="11887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C0F26ED0-DC76-D1F4-8CF2-F02ECE1DE1BE}"/>
                </a:ext>
              </a:extLst>
            </p:cNvPr>
            <p:cNvSpPr/>
            <p:nvPr/>
          </p:nvSpPr>
          <p:spPr>
            <a:xfrm>
              <a:off x="23622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27BFEC5-6956-7344-6666-ED82D47E2D1A}"/>
                </a:ext>
              </a:extLst>
            </p:cNvPr>
            <p:cNvSpPr/>
            <p:nvPr/>
          </p:nvSpPr>
          <p:spPr>
            <a:xfrm>
              <a:off x="35585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847C068D-DA5B-9420-C8E9-7C5413BFEA79}"/>
                </a:ext>
              </a:extLst>
            </p:cNvPr>
            <p:cNvSpPr/>
            <p:nvPr/>
          </p:nvSpPr>
          <p:spPr>
            <a:xfrm>
              <a:off x="6027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29B316C-B62D-ADC1-6502-ED4D29ED4B23}"/>
                </a:ext>
              </a:extLst>
            </p:cNvPr>
            <p:cNvSpPr/>
            <p:nvPr/>
          </p:nvSpPr>
          <p:spPr>
            <a:xfrm>
              <a:off x="477774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DBED25AF-9DB2-32D7-159F-1743EE3CF5FD}"/>
                </a:ext>
              </a:extLst>
            </p:cNvPr>
            <p:cNvSpPr/>
            <p:nvPr/>
          </p:nvSpPr>
          <p:spPr>
            <a:xfrm>
              <a:off x="803910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A8797A8-FFC6-EF74-E759-100D254B2778}"/>
                </a:ext>
              </a:extLst>
            </p:cNvPr>
            <p:cNvSpPr/>
            <p:nvPr/>
          </p:nvSpPr>
          <p:spPr>
            <a:xfrm>
              <a:off x="6789420" y="4505808"/>
              <a:ext cx="1275383" cy="1275383"/>
            </a:xfrm>
            <a:custGeom>
              <a:avLst/>
              <a:gdLst/>
              <a:ahLst/>
              <a:cxnLst/>
              <a:rect l="l" t="t" r="r" b="b"/>
              <a:pathLst>
                <a:path w="1275383" h="1275383">
                  <a:moveTo>
                    <a:pt x="0" y="0"/>
                  </a:moveTo>
                  <a:lnTo>
                    <a:pt x="1275383" y="0"/>
                  </a:lnTo>
                  <a:lnTo>
                    <a:pt x="1275383" y="1275383"/>
                  </a:lnTo>
                  <a:lnTo>
                    <a:pt x="0" y="1275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pic>
        <p:nvPicPr>
          <p:cNvPr id="38" name="Picture 37" descr="A pixelated cloud with blue water&#10;&#10;Description automatically generated">
            <a:extLst>
              <a:ext uri="{FF2B5EF4-FFF2-40B4-BE49-F238E27FC236}">
                <a16:creationId xmlns:a16="http://schemas.microsoft.com/office/drawing/2014/main" id="{2E6407D2-B3D1-CBBD-FF1A-B93FDB668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92" y="0"/>
            <a:ext cx="2121128" cy="1044852"/>
          </a:xfrm>
          <a:prstGeom prst="rect">
            <a:avLst/>
          </a:prstGeom>
        </p:spPr>
      </p:pic>
      <p:pic>
        <p:nvPicPr>
          <p:cNvPr id="40" name="Picture 39" descr="A pixelated cloud with blue eyes&#10;&#10;Description automatically generated">
            <a:extLst>
              <a:ext uri="{FF2B5EF4-FFF2-40B4-BE49-F238E27FC236}">
                <a16:creationId xmlns:a16="http://schemas.microsoft.com/office/drawing/2014/main" id="{92EE3546-963D-AA68-6061-A5827E955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6" y="988422"/>
            <a:ext cx="1476879" cy="1110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F3542-C4E5-6909-C106-50B197EEA816}"/>
              </a:ext>
            </a:extLst>
          </p:cNvPr>
          <p:cNvSpPr txBox="1"/>
          <p:nvPr/>
        </p:nvSpPr>
        <p:spPr>
          <a:xfrm>
            <a:off x="159037" y="3582955"/>
            <a:ext cx="719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Press Start 2P" panose="02000503000000000000" pitchFamily="1" charset="0"/>
              </a:rPr>
              <a:t>IMPROVEMENTS</a:t>
            </a:r>
            <a:endParaRPr lang="en-ID" sz="4400" dirty="0">
              <a:latin typeface="Press Start 2P" panose="02000503000000000000" pitchFamily="1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8AA069-ADB9-A7EB-E28E-24B5129F9F56}"/>
              </a:ext>
            </a:extLst>
          </p:cNvPr>
          <p:cNvGrpSpPr/>
          <p:nvPr/>
        </p:nvGrpSpPr>
        <p:grpSpPr>
          <a:xfrm>
            <a:off x="821094" y="1968759"/>
            <a:ext cx="1586201" cy="1380932"/>
            <a:chOff x="2855167" y="1278294"/>
            <a:chExt cx="5663683" cy="3551792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BE01115-D337-5E69-46CC-3F974C98C0BE}"/>
                </a:ext>
              </a:extLst>
            </p:cNvPr>
            <p:cNvSpPr/>
            <p:nvPr/>
          </p:nvSpPr>
          <p:spPr>
            <a:xfrm>
              <a:off x="2855167" y="1278294"/>
              <a:ext cx="5663683" cy="3551792"/>
            </a:xfrm>
            <a:prstGeom prst="wedgeRectCallout">
              <a:avLst>
                <a:gd name="adj1" fmla="val 17290"/>
                <a:gd name="adj2" fmla="val 688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B229"/>
                  </a:solidFill>
                  <a:latin typeface="Press Start 2P" panose="02000503000000000000" pitchFamily="1" charset="0"/>
                </a:rPr>
                <a:t>02.</a:t>
              </a:r>
            </a:p>
          </p:txBody>
        </p:sp>
        <p:sp>
          <p:nvSpPr>
            <p:cNvPr id="15" name="Google Shape;13822;p30">
              <a:extLst>
                <a:ext uri="{FF2B5EF4-FFF2-40B4-BE49-F238E27FC236}">
                  <a16:creationId xmlns:a16="http://schemas.microsoft.com/office/drawing/2014/main" id="{02527E3C-2EE5-5F1A-0CC6-5D0F84A9FCAA}"/>
                </a:ext>
              </a:extLst>
            </p:cNvPr>
            <p:cNvSpPr/>
            <p:nvPr/>
          </p:nvSpPr>
          <p:spPr>
            <a:xfrm>
              <a:off x="2878709" y="1313706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6" name="Google Shape;13822;p30">
              <a:extLst>
                <a:ext uri="{FF2B5EF4-FFF2-40B4-BE49-F238E27FC236}">
                  <a16:creationId xmlns:a16="http://schemas.microsoft.com/office/drawing/2014/main" id="{6BFFEAE3-35A5-F56D-EEED-58E36143DF26}"/>
                </a:ext>
              </a:extLst>
            </p:cNvPr>
            <p:cNvSpPr/>
            <p:nvPr/>
          </p:nvSpPr>
          <p:spPr>
            <a:xfrm>
              <a:off x="2878709" y="453734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7" name="Google Shape;13822;p30">
              <a:extLst>
                <a:ext uri="{FF2B5EF4-FFF2-40B4-BE49-F238E27FC236}">
                  <a16:creationId xmlns:a16="http://schemas.microsoft.com/office/drawing/2014/main" id="{871D0C4D-6BBB-8FAA-B25D-8F210B347B8B}"/>
                </a:ext>
              </a:extLst>
            </p:cNvPr>
            <p:cNvSpPr/>
            <p:nvPr/>
          </p:nvSpPr>
          <p:spPr>
            <a:xfrm>
              <a:off x="8264921" y="4519338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  <p:sp>
          <p:nvSpPr>
            <p:cNvPr id="18" name="Google Shape;13822;p30">
              <a:extLst>
                <a:ext uri="{FF2B5EF4-FFF2-40B4-BE49-F238E27FC236}">
                  <a16:creationId xmlns:a16="http://schemas.microsoft.com/office/drawing/2014/main" id="{C96BAE53-78FB-F64D-377F-0B3FCDC55F1D}"/>
                </a:ext>
              </a:extLst>
            </p:cNvPr>
            <p:cNvSpPr/>
            <p:nvPr/>
          </p:nvSpPr>
          <p:spPr>
            <a:xfrm>
              <a:off x="8264921" y="1322711"/>
              <a:ext cx="228435" cy="264840"/>
            </a:xfrm>
            <a:prstGeom prst="rect">
              <a:avLst/>
            </a:prstGeom>
            <a:solidFill>
              <a:srgbClr val="D9DE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D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DD813-2802-C398-EC7D-FFEE6E2B8B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22250" y="353008"/>
            <a:ext cx="659267" cy="8977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D7AD32-AD7B-211E-6239-D1C458E2A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04" y="2154423"/>
            <a:ext cx="784720" cy="784720"/>
          </a:xfrm>
          <a:prstGeom prst="rect">
            <a:avLst/>
          </a:prstGeom>
        </p:spPr>
      </p:pic>
      <p:sp>
        <p:nvSpPr>
          <p:cNvPr id="3" name="Freeform 7">
            <a:extLst>
              <a:ext uri="{FF2B5EF4-FFF2-40B4-BE49-F238E27FC236}">
                <a16:creationId xmlns:a16="http://schemas.microsoft.com/office/drawing/2014/main" id="{158D3BCD-6A46-A294-D627-6A243712FC0A}"/>
              </a:ext>
            </a:extLst>
          </p:cNvPr>
          <p:cNvSpPr/>
          <p:nvPr/>
        </p:nvSpPr>
        <p:spPr>
          <a:xfrm>
            <a:off x="9730148" y="2915920"/>
            <a:ext cx="1272717" cy="2956438"/>
          </a:xfrm>
          <a:custGeom>
            <a:avLst/>
            <a:gdLst/>
            <a:ahLst/>
            <a:cxnLst/>
            <a:rect l="l" t="t" r="r" b="b"/>
            <a:pathLst>
              <a:path w="1272717" h="4381255">
                <a:moveTo>
                  <a:pt x="0" y="0"/>
                </a:moveTo>
                <a:lnTo>
                  <a:pt x="1272717" y="0"/>
                </a:lnTo>
                <a:lnTo>
                  <a:pt x="1272717" y="4381255"/>
                </a:lnTo>
                <a:lnTo>
                  <a:pt x="0" y="4381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4524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4D0CDDA-2687-DC97-57F1-B61AFBC3EDC8}"/>
              </a:ext>
            </a:extLst>
          </p:cNvPr>
          <p:cNvSpPr/>
          <p:nvPr/>
        </p:nvSpPr>
        <p:spPr>
          <a:xfrm>
            <a:off x="-1355337" y="3752707"/>
            <a:ext cx="1118559" cy="2115225"/>
          </a:xfrm>
          <a:custGeom>
            <a:avLst/>
            <a:gdLst/>
            <a:ahLst/>
            <a:cxnLst/>
            <a:rect l="l" t="t" r="r" b="b"/>
            <a:pathLst>
              <a:path w="1118559" h="2115225">
                <a:moveTo>
                  <a:pt x="0" y="0"/>
                </a:moveTo>
                <a:lnTo>
                  <a:pt x="1118559" y="0"/>
                </a:lnTo>
                <a:lnTo>
                  <a:pt x="1118559" y="2115225"/>
                </a:lnTo>
                <a:lnTo>
                  <a:pt x="0" y="2115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64406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4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305</Words>
  <Application>Microsoft Office PowerPoint</Application>
  <PresentationFormat>Widescreen</PresentationFormat>
  <Paragraphs>59</Paragraphs>
  <Slides>39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Agency FB</vt:lpstr>
      <vt:lpstr>Arial</vt:lpstr>
      <vt:lpstr>Calibri</vt:lpstr>
      <vt:lpstr>Calibri Light</vt:lpstr>
      <vt:lpstr>Press Start 2P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TRUNG KIEN</dc:creator>
  <cp:lastModifiedBy>LE TRUNG KIEN</cp:lastModifiedBy>
  <cp:revision>13</cp:revision>
  <dcterms:created xsi:type="dcterms:W3CDTF">2024-01-14T16:52:38Z</dcterms:created>
  <dcterms:modified xsi:type="dcterms:W3CDTF">2024-01-19T00:39:41Z</dcterms:modified>
</cp:coreProperties>
</file>